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5"/>
  </p:sldMasterIdLst>
  <p:sldIdLst>
    <p:sldId id="256" r:id="rId6"/>
    <p:sldId id="445" r:id="rId7"/>
    <p:sldId id="479" r:id="rId8"/>
    <p:sldId id="501" r:id="rId9"/>
    <p:sldId id="502" r:id="rId10"/>
    <p:sldId id="504" r:id="rId11"/>
    <p:sldId id="505" r:id="rId12"/>
    <p:sldId id="506" r:id="rId13"/>
    <p:sldId id="507" r:id="rId14"/>
    <p:sldId id="508" r:id="rId15"/>
    <p:sldId id="509" r:id="rId16"/>
    <p:sldId id="510" r:id="rId17"/>
    <p:sldId id="511" r:id="rId18"/>
    <p:sldId id="481" r:id="rId19"/>
    <p:sldId id="500" r:id="rId20"/>
    <p:sldId id="499" r:id="rId21"/>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4546D4-4EC8-4984-B76A-3226C8DEA9FC}" v="42" dt="2025-03-05T19:29:23.080"/>
  </p1510:revLst>
</p1510:revInfo>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ila, režģa tabu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Gaišs stils 2 - izcēlums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62" d="100"/>
          <a:sy n="162" d="100"/>
        </p:scale>
        <p:origin x="26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uta Avotiņa" userId="5ee6cc93-0b56-4a1a-9942-306bf2cf4d6f" providerId="ADAL" clId="{7EE626E5-3F54-4ACD-968A-3FD26A5AC3C9}"/>
    <pc:docChg chg="custSel addSld delSld modSld sldOrd">
      <pc:chgData name="Maruta Avotiņa" userId="5ee6cc93-0b56-4a1a-9942-306bf2cf4d6f" providerId="ADAL" clId="{7EE626E5-3F54-4ACD-968A-3FD26A5AC3C9}" dt="2024-01-31T14:26:44.654" v="513" actId="680"/>
      <pc:docMkLst>
        <pc:docMk/>
      </pc:docMkLst>
      <pc:sldChg chg="modSp mod">
        <pc:chgData name="Maruta Avotiņa" userId="5ee6cc93-0b56-4a1a-9942-306bf2cf4d6f" providerId="ADAL" clId="{7EE626E5-3F54-4ACD-968A-3FD26A5AC3C9}" dt="2024-01-31T14:21:48.024" v="50" actId="27636"/>
        <pc:sldMkLst>
          <pc:docMk/>
          <pc:sldMk cId="803883505" sldId="256"/>
        </pc:sldMkLst>
      </pc:sldChg>
      <pc:sldChg chg="del">
        <pc:chgData name="Maruta Avotiņa" userId="5ee6cc93-0b56-4a1a-9942-306bf2cf4d6f" providerId="ADAL" clId="{7EE626E5-3F54-4ACD-968A-3FD26A5AC3C9}" dt="2024-01-31T14:22:12.964" v="64" actId="47"/>
        <pc:sldMkLst>
          <pc:docMk/>
          <pc:sldMk cId="2144967605" sldId="258"/>
        </pc:sldMkLst>
      </pc:sldChg>
      <pc:sldChg chg="del">
        <pc:chgData name="Maruta Avotiņa" userId="5ee6cc93-0b56-4a1a-9942-306bf2cf4d6f" providerId="ADAL" clId="{7EE626E5-3F54-4ACD-968A-3FD26A5AC3C9}" dt="2024-01-31T14:22:14.084" v="65" actId="47"/>
        <pc:sldMkLst>
          <pc:docMk/>
          <pc:sldMk cId="0" sldId="288"/>
        </pc:sldMkLst>
      </pc:sldChg>
      <pc:sldChg chg="del">
        <pc:chgData name="Maruta Avotiņa" userId="5ee6cc93-0b56-4a1a-9942-306bf2cf4d6f" providerId="ADAL" clId="{7EE626E5-3F54-4ACD-968A-3FD26A5AC3C9}" dt="2024-01-31T14:22:19.624" v="66" actId="47"/>
        <pc:sldMkLst>
          <pc:docMk/>
          <pc:sldMk cId="3326062570" sldId="294"/>
        </pc:sldMkLst>
      </pc:sldChg>
      <pc:sldChg chg="modSp mod">
        <pc:chgData name="Maruta Avotiņa" userId="5ee6cc93-0b56-4a1a-9942-306bf2cf4d6f" providerId="ADAL" clId="{7EE626E5-3F54-4ACD-968A-3FD26A5AC3C9}" dt="2024-01-31T14:23:06.844" v="122" actId="20577"/>
        <pc:sldMkLst>
          <pc:docMk/>
          <pc:sldMk cId="4008743697" sldId="445"/>
        </pc:sldMkLst>
      </pc:sldChg>
      <pc:sldChg chg="del">
        <pc:chgData name="Maruta Avotiņa" userId="5ee6cc93-0b56-4a1a-9942-306bf2cf4d6f" providerId="ADAL" clId="{7EE626E5-3F54-4ACD-968A-3FD26A5AC3C9}" dt="2024-01-31T14:22:22.144" v="67" actId="47"/>
        <pc:sldMkLst>
          <pc:docMk/>
          <pc:sldMk cId="1494258036" sldId="446"/>
        </pc:sldMkLst>
      </pc:sldChg>
      <pc:sldChg chg="del">
        <pc:chgData name="Maruta Avotiņa" userId="5ee6cc93-0b56-4a1a-9942-306bf2cf4d6f" providerId="ADAL" clId="{7EE626E5-3F54-4ACD-968A-3FD26A5AC3C9}" dt="2024-01-31T14:22:23.924" v="68" actId="47"/>
        <pc:sldMkLst>
          <pc:docMk/>
          <pc:sldMk cId="986309977" sldId="447"/>
        </pc:sldMkLst>
      </pc:sldChg>
      <pc:sldChg chg="del">
        <pc:chgData name="Maruta Avotiņa" userId="5ee6cc93-0b56-4a1a-9942-306bf2cf4d6f" providerId="ADAL" clId="{7EE626E5-3F54-4ACD-968A-3FD26A5AC3C9}" dt="2024-01-31T14:22:33.454" v="84" actId="47"/>
        <pc:sldMkLst>
          <pc:docMk/>
          <pc:sldMk cId="4143032908" sldId="448"/>
        </pc:sldMkLst>
      </pc:sldChg>
      <pc:sldChg chg="del">
        <pc:chgData name="Maruta Avotiņa" userId="5ee6cc93-0b56-4a1a-9942-306bf2cf4d6f" providerId="ADAL" clId="{7EE626E5-3F54-4ACD-968A-3FD26A5AC3C9}" dt="2024-01-31T14:22:33.984" v="85" actId="47"/>
        <pc:sldMkLst>
          <pc:docMk/>
          <pc:sldMk cId="1176216127" sldId="449"/>
        </pc:sldMkLst>
      </pc:sldChg>
      <pc:sldChg chg="del">
        <pc:chgData name="Maruta Avotiņa" userId="5ee6cc93-0b56-4a1a-9942-306bf2cf4d6f" providerId="ADAL" clId="{7EE626E5-3F54-4ACD-968A-3FD26A5AC3C9}" dt="2024-01-31T14:22:25.014" v="69" actId="47"/>
        <pc:sldMkLst>
          <pc:docMk/>
          <pc:sldMk cId="3656553115" sldId="450"/>
        </pc:sldMkLst>
      </pc:sldChg>
      <pc:sldChg chg="del">
        <pc:chgData name="Maruta Avotiņa" userId="5ee6cc93-0b56-4a1a-9942-306bf2cf4d6f" providerId="ADAL" clId="{7EE626E5-3F54-4ACD-968A-3FD26A5AC3C9}" dt="2024-01-31T14:22:26.694" v="70" actId="47"/>
        <pc:sldMkLst>
          <pc:docMk/>
          <pc:sldMk cId="384071737" sldId="451"/>
        </pc:sldMkLst>
      </pc:sldChg>
      <pc:sldChg chg="del">
        <pc:chgData name="Maruta Avotiņa" userId="5ee6cc93-0b56-4a1a-9942-306bf2cf4d6f" providerId="ADAL" clId="{7EE626E5-3F54-4ACD-968A-3FD26A5AC3C9}" dt="2024-01-31T14:22:27.174" v="71" actId="47"/>
        <pc:sldMkLst>
          <pc:docMk/>
          <pc:sldMk cId="3245953401" sldId="452"/>
        </pc:sldMkLst>
      </pc:sldChg>
      <pc:sldChg chg="del">
        <pc:chgData name="Maruta Avotiņa" userId="5ee6cc93-0b56-4a1a-9942-306bf2cf4d6f" providerId="ADAL" clId="{7EE626E5-3F54-4ACD-968A-3FD26A5AC3C9}" dt="2024-01-31T14:22:27.604" v="72" actId="47"/>
        <pc:sldMkLst>
          <pc:docMk/>
          <pc:sldMk cId="2227806312" sldId="453"/>
        </pc:sldMkLst>
      </pc:sldChg>
      <pc:sldChg chg="del">
        <pc:chgData name="Maruta Avotiņa" userId="5ee6cc93-0b56-4a1a-9942-306bf2cf4d6f" providerId="ADAL" clId="{7EE626E5-3F54-4ACD-968A-3FD26A5AC3C9}" dt="2024-01-31T14:22:28.094" v="73" actId="47"/>
        <pc:sldMkLst>
          <pc:docMk/>
          <pc:sldMk cId="3372941341" sldId="454"/>
        </pc:sldMkLst>
      </pc:sldChg>
      <pc:sldChg chg="del">
        <pc:chgData name="Maruta Avotiņa" userId="5ee6cc93-0b56-4a1a-9942-306bf2cf4d6f" providerId="ADAL" clId="{7EE626E5-3F54-4ACD-968A-3FD26A5AC3C9}" dt="2024-01-31T14:22:28.434" v="74" actId="47"/>
        <pc:sldMkLst>
          <pc:docMk/>
          <pc:sldMk cId="1378872008" sldId="455"/>
        </pc:sldMkLst>
      </pc:sldChg>
      <pc:sldChg chg="del">
        <pc:chgData name="Maruta Avotiņa" userId="5ee6cc93-0b56-4a1a-9942-306bf2cf4d6f" providerId="ADAL" clId="{7EE626E5-3F54-4ACD-968A-3FD26A5AC3C9}" dt="2024-01-31T14:22:28.774" v="75" actId="47"/>
        <pc:sldMkLst>
          <pc:docMk/>
          <pc:sldMk cId="3813986398" sldId="456"/>
        </pc:sldMkLst>
      </pc:sldChg>
      <pc:sldChg chg="del">
        <pc:chgData name="Maruta Avotiņa" userId="5ee6cc93-0b56-4a1a-9942-306bf2cf4d6f" providerId="ADAL" clId="{7EE626E5-3F54-4ACD-968A-3FD26A5AC3C9}" dt="2024-01-31T14:22:32.954" v="83" actId="47"/>
        <pc:sldMkLst>
          <pc:docMk/>
          <pc:sldMk cId="2932730036" sldId="457"/>
        </pc:sldMkLst>
      </pc:sldChg>
      <pc:sldChg chg="del">
        <pc:chgData name="Maruta Avotiņa" userId="5ee6cc93-0b56-4a1a-9942-306bf2cf4d6f" providerId="ADAL" clId="{7EE626E5-3F54-4ACD-968A-3FD26A5AC3C9}" dt="2024-01-31T14:22:29.154" v="76" actId="47"/>
        <pc:sldMkLst>
          <pc:docMk/>
          <pc:sldMk cId="375069358" sldId="459"/>
        </pc:sldMkLst>
      </pc:sldChg>
      <pc:sldChg chg="del">
        <pc:chgData name="Maruta Avotiņa" userId="5ee6cc93-0b56-4a1a-9942-306bf2cf4d6f" providerId="ADAL" clId="{7EE626E5-3F54-4ACD-968A-3FD26A5AC3C9}" dt="2024-01-31T14:22:29.414" v="77" actId="47"/>
        <pc:sldMkLst>
          <pc:docMk/>
          <pc:sldMk cId="3423668218" sldId="460"/>
        </pc:sldMkLst>
      </pc:sldChg>
      <pc:sldChg chg="del">
        <pc:chgData name="Maruta Avotiņa" userId="5ee6cc93-0b56-4a1a-9942-306bf2cf4d6f" providerId="ADAL" clId="{7EE626E5-3F54-4ACD-968A-3FD26A5AC3C9}" dt="2024-01-31T14:22:29.754" v="78" actId="47"/>
        <pc:sldMkLst>
          <pc:docMk/>
          <pc:sldMk cId="74498263" sldId="461"/>
        </pc:sldMkLst>
      </pc:sldChg>
      <pc:sldChg chg="del">
        <pc:chgData name="Maruta Avotiņa" userId="5ee6cc93-0b56-4a1a-9942-306bf2cf4d6f" providerId="ADAL" clId="{7EE626E5-3F54-4ACD-968A-3FD26A5AC3C9}" dt="2024-01-31T14:22:30.124" v="79" actId="47"/>
        <pc:sldMkLst>
          <pc:docMk/>
          <pc:sldMk cId="2703378459" sldId="462"/>
        </pc:sldMkLst>
      </pc:sldChg>
      <pc:sldChg chg="del">
        <pc:chgData name="Maruta Avotiņa" userId="5ee6cc93-0b56-4a1a-9942-306bf2cf4d6f" providerId="ADAL" clId="{7EE626E5-3F54-4ACD-968A-3FD26A5AC3C9}" dt="2024-01-31T14:22:30.849" v="80" actId="47"/>
        <pc:sldMkLst>
          <pc:docMk/>
          <pc:sldMk cId="3409728223" sldId="463"/>
        </pc:sldMkLst>
      </pc:sldChg>
      <pc:sldChg chg="del">
        <pc:chgData name="Maruta Avotiņa" userId="5ee6cc93-0b56-4a1a-9942-306bf2cf4d6f" providerId="ADAL" clId="{7EE626E5-3F54-4ACD-968A-3FD26A5AC3C9}" dt="2024-01-31T14:22:31.636" v="81" actId="47"/>
        <pc:sldMkLst>
          <pc:docMk/>
          <pc:sldMk cId="2356258369" sldId="464"/>
        </pc:sldMkLst>
      </pc:sldChg>
      <pc:sldChg chg="del">
        <pc:chgData name="Maruta Avotiņa" userId="5ee6cc93-0b56-4a1a-9942-306bf2cf4d6f" providerId="ADAL" clId="{7EE626E5-3F54-4ACD-968A-3FD26A5AC3C9}" dt="2024-01-31T14:22:32.254" v="82" actId="47"/>
        <pc:sldMkLst>
          <pc:docMk/>
          <pc:sldMk cId="3857525667" sldId="465"/>
        </pc:sldMkLst>
      </pc:sldChg>
      <pc:sldChg chg="del">
        <pc:chgData name="Maruta Avotiņa" userId="5ee6cc93-0b56-4a1a-9942-306bf2cf4d6f" providerId="ADAL" clId="{7EE626E5-3F54-4ACD-968A-3FD26A5AC3C9}" dt="2024-01-31T14:22:34.474" v="86" actId="47"/>
        <pc:sldMkLst>
          <pc:docMk/>
          <pc:sldMk cId="2934823481" sldId="466"/>
        </pc:sldMkLst>
      </pc:sldChg>
      <pc:sldChg chg="del">
        <pc:chgData name="Maruta Avotiņa" userId="5ee6cc93-0b56-4a1a-9942-306bf2cf4d6f" providerId="ADAL" clId="{7EE626E5-3F54-4ACD-968A-3FD26A5AC3C9}" dt="2024-01-31T14:22:34.904" v="87" actId="47"/>
        <pc:sldMkLst>
          <pc:docMk/>
          <pc:sldMk cId="1677956293" sldId="467"/>
        </pc:sldMkLst>
      </pc:sldChg>
      <pc:sldChg chg="del">
        <pc:chgData name="Maruta Avotiņa" userId="5ee6cc93-0b56-4a1a-9942-306bf2cf4d6f" providerId="ADAL" clId="{7EE626E5-3F54-4ACD-968A-3FD26A5AC3C9}" dt="2024-01-31T14:22:35.840" v="89" actId="47"/>
        <pc:sldMkLst>
          <pc:docMk/>
          <pc:sldMk cId="3235701802" sldId="468"/>
        </pc:sldMkLst>
      </pc:sldChg>
      <pc:sldChg chg="del">
        <pc:chgData name="Maruta Avotiņa" userId="5ee6cc93-0b56-4a1a-9942-306bf2cf4d6f" providerId="ADAL" clId="{7EE626E5-3F54-4ACD-968A-3FD26A5AC3C9}" dt="2024-01-31T14:22:36.644" v="90" actId="47"/>
        <pc:sldMkLst>
          <pc:docMk/>
          <pc:sldMk cId="321710109" sldId="469"/>
        </pc:sldMkLst>
      </pc:sldChg>
      <pc:sldChg chg="del">
        <pc:chgData name="Maruta Avotiņa" userId="5ee6cc93-0b56-4a1a-9942-306bf2cf4d6f" providerId="ADAL" clId="{7EE626E5-3F54-4ACD-968A-3FD26A5AC3C9}" dt="2024-01-31T14:22:37.134" v="91" actId="47"/>
        <pc:sldMkLst>
          <pc:docMk/>
          <pc:sldMk cId="3699193879" sldId="470"/>
        </pc:sldMkLst>
      </pc:sldChg>
      <pc:sldChg chg="del">
        <pc:chgData name="Maruta Avotiņa" userId="5ee6cc93-0b56-4a1a-9942-306bf2cf4d6f" providerId="ADAL" clId="{7EE626E5-3F54-4ACD-968A-3FD26A5AC3C9}" dt="2024-01-31T14:22:37.674" v="92" actId="47"/>
        <pc:sldMkLst>
          <pc:docMk/>
          <pc:sldMk cId="2937034769" sldId="471"/>
        </pc:sldMkLst>
      </pc:sldChg>
      <pc:sldChg chg="del">
        <pc:chgData name="Maruta Avotiņa" userId="5ee6cc93-0b56-4a1a-9942-306bf2cf4d6f" providerId="ADAL" clId="{7EE626E5-3F54-4ACD-968A-3FD26A5AC3C9}" dt="2024-01-31T14:22:38.204" v="93" actId="47"/>
        <pc:sldMkLst>
          <pc:docMk/>
          <pc:sldMk cId="3859721004" sldId="472"/>
        </pc:sldMkLst>
      </pc:sldChg>
      <pc:sldChg chg="del">
        <pc:chgData name="Maruta Avotiņa" userId="5ee6cc93-0b56-4a1a-9942-306bf2cf4d6f" providerId="ADAL" clId="{7EE626E5-3F54-4ACD-968A-3FD26A5AC3C9}" dt="2024-01-31T14:22:38.554" v="94" actId="47"/>
        <pc:sldMkLst>
          <pc:docMk/>
          <pc:sldMk cId="2843436251" sldId="473"/>
        </pc:sldMkLst>
      </pc:sldChg>
      <pc:sldChg chg="del">
        <pc:chgData name="Maruta Avotiņa" userId="5ee6cc93-0b56-4a1a-9942-306bf2cf4d6f" providerId="ADAL" clId="{7EE626E5-3F54-4ACD-968A-3FD26A5AC3C9}" dt="2024-01-31T14:22:38.964" v="95" actId="47"/>
        <pc:sldMkLst>
          <pc:docMk/>
          <pc:sldMk cId="3437924423" sldId="474"/>
        </pc:sldMkLst>
      </pc:sldChg>
      <pc:sldChg chg="del">
        <pc:chgData name="Maruta Avotiņa" userId="5ee6cc93-0b56-4a1a-9942-306bf2cf4d6f" providerId="ADAL" clId="{7EE626E5-3F54-4ACD-968A-3FD26A5AC3C9}" dt="2024-01-31T14:22:39.424" v="96" actId="47"/>
        <pc:sldMkLst>
          <pc:docMk/>
          <pc:sldMk cId="2678882177" sldId="475"/>
        </pc:sldMkLst>
      </pc:sldChg>
      <pc:sldChg chg="del">
        <pc:chgData name="Maruta Avotiņa" userId="5ee6cc93-0b56-4a1a-9942-306bf2cf4d6f" providerId="ADAL" clId="{7EE626E5-3F54-4ACD-968A-3FD26A5AC3C9}" dt="2024-01-31T14:22:35.334" v="88" actId="47"/>
        <pc:sldMkLst>
          <pc:docMk/>
          <pc:sldMk cId="3386722589" sldId="476"/>
        </pc:sldMkLst>
      </pc:sldChg>
      <pc:sldChg chg="del">
        <pc:chgData name="Maruta Avotiņa" userId="5ee6cc93-0b56-4a1a-9942-306bf2cf4d6f" providerId="ADAL" clId="{7EE626E5-3F54-4ACD-968A-3FD26A5AC3C9}" dt="2024-01-31T14:22:39.994" v="97" actId="47"/>
        <pc:sldMkLst>
          <pc:docMk/>
          <pc:sldMk cId="220795291" sldId="477"/>
        </pc:sldMkLst>
      </pc:sldChg>
      <pc:sldChg chg="del">
        <pc:chgData name="Maruta Avotiņa" userId="5ee6cc93-0b56-4a1a-9942-306bf2cf4d6f" providerId="ADAL" clId="{7EE626E5-3F54-4ACD-968A-3FD26A5AC3C9}" dt="2024-01-31T14:22:40.464" v="98" actId="47"/>
        <pc:sldMkLst>
          <pc:docMk/>
          <pc:sldMk cId="2124237070" sldId="478"/>
        </pc:sldMkLst>
      </pc:sldChg>
      <pc:sldChg chg="modSp mod">
        <pc:chgData name="Maruta Avotiņa" userId="5ee6cc93-0b56-4a1a-9942-306bf2cf4d6f" providerId="ADAL" clId="{7EE626E5-3F54-4ACD-968A-3FD26A5AC3C9}" dt="2024-01-31T14:23:47.595" v="136" actId="113"/>
        <pc:sldMkLst>
          <pc:docMk/>
          <pc:sldMk cId="3997354460" sldId="479"/>
        </pc:sldMkLst>
      </pc:sldChg>
      <pc:sldChg chg="del">
        <pc:chgData name="Maruta Avotiņa" userId="5ee6cc93-0b56-4a1a-9942-306bf2cf4d6f" providerId="ADAL" clId="{7EE626E5-3F54-4ACD-968A-3FD26A5AC3C9}" dt="2024-01-31T14:22:41.164" v="99" actId="47"/>
        <pc:sldMkLst>
          <pc:docMk/>
          <pc:sldMk cId="1788500935" sldId="480"/>
        </pc:sldMkLst>
      </pc:sldChg>
      <pc:sldChg chg="new">
        <pc:chgData name="Maruta Avotiņa" userId="5ee6cc93-0b56-4a1a-9942-306bf2cf4d6f" providerId="ADAL" clId="{7EE626E5-3F54-4ACD-968A-3FD26A5AC3C9}" dt="2024-01-31T14:22:51.304" v="102" actId="680"/>
        <pc:sldMkLst>
          <pc:docMk/>
          <pc:sldMk cId="3149967848" sldId="480"/>
        </pc:sldMkLst>
      </pc:sldChg>
      <pc:sldChg chg="modSp add mod ord">
        <pc:chgData name="Maruta Avotiņa" userId="5ee6cc93-0b56-4a1a-9942-306bf2cf4d6f" providerId="ADAL" clId="{7EE626E5-3F54-4ACD-968A-3FD26A5AC3C9}" dt="2024-01-31T14:26:25.345" v="499"/>
        <pc:sldMkLst>
          <pc:docMk/>
          <pc:sldMk cId="1876345489" sldId="481"/>
        </pc:sldMkLst>
      </pc:sldChg>
      <pc:sldChg chg="del">
        <pc:chgData name="Maruta Avotiņa" userId="5ee6cc93-0b56-4a1a-9942-306bf2cf4d6f" providerId="ADAL" clId="{7EE626E5-3F54-4ACD-968A-3FD26A5AC3C9}" dt="2024-01-31T14:22:42.334" v="100" actId="47"/>
        <pc:sldMkLst>
          <pc:docMk/>
          <pc:sldMk cId="3236890230" sldId="481"/>
        </pc:sldMkLst>
      </pc:sldChg>
      <pc:sldChg chg="del">
        <pc:chgData name="Maruta Avotiņa" userId="5ee6cc93-0b56-4a1a-9942-306bf2cf4d6f" providerId="ADAL" clId="{7EE626E5-3F54-4ACD-968A-3FD26A5AC3C9}" dt="2024-01-31T14:22:44.689" v="101" actId="47"/>
        <pc:sldMkLst>
          <pc:docMk/>
          <pc:sldMk cId="386918423" sldId="482"/>
        </pc:sldMkLst>
      </pc:sldChg>
      <pc:sldChg chg="new">
        <pc:chgData name="Maruta Avotiņa" userId="5ee6cc93-0b56-4a1a-9942-306bf2cf4d6f" providerId="ADAL" clId="{7EE626E5-3F54-4ACD-968A-3FD26A5AC3C9}" dt="2024-01-31T14:26:37.165" v="500" actId="680"/>
        <pc:sldMkLst>
          <pc:docMk/>
          <pc:sldMk cId="2950518316" sldId="482"/>
        </pc:sldMkLst>
      </pc:sldChg>
      <pc:sldChg chg="new">
        <pc:chgData name="Maruta Avotiņa" userId="5ee6cc93-0b56-4a1a-9942-306bf2cf4d6f" providerId="ADAL" clId="{7EE626E5-3F54-4ACD-968A-3FD26A5AC3C9}" dt="2024-01-31T14:26:39.045" v="501" actId="680"/>
        <pc:sldMkLst>
          <pc:docMk/>
          <pc:sldMk cId="4012937216" sldId="483"/>
        </pc:sldMkLst>
      </pc:sldChg>
      <pc:sldChg chg="new">
        <pc:chgData name="Maruta Avotiņa" userId="5ee6cc93-0b56-4a1a-9942-306bf2cf4d6f" providerId="ADAL" clId="{7EE626E5-3F54-4ACD-968A-3FD26A5AC3C9}" dt="2024-01-31T14:26:39.315" v="502" actId="680"/>
        <pc:sldMkLst>
          <pc:docMk/>
          <pc:sldMk cId="3737900345" sldId="484"/>
        </pc:sldMkLst>
      </pc:sldChg>
      <pc:sldChg chg="new">
        <pc:chgData name="Maruta Avotiņa" userId="5ee6cc93-0b56-4a1a-9942-306bf2cf4d6f" providerId="ADAL" clId="{7EE626E5-3F54-4ACD-968A-3FD26A5AC3C9}" dt="2024-01-31T14:26:39.965" v="503" actId="680"/>
        <pc:sldMkLst>
          <pc:docMk/>
          <pc:sldMk cId="1671446490" sldId="485"/>
        </pc:sldMkLst>
      </pc:sldChg>
      <pc:sldChg chg="new">
        <pc:chgData name="Maruta Avotiņa" userId="5ee6cc93-0b56-4a1a-9942-306bf2cf4d6f" providerId="ADAL" clId="{7EE626E5-3F54-4ACD-968A-3FD26A5AC3C9}" dt="2024-01-31T14:26:40.204" v="504" actId="680"/>
        <pc:sldMkLst>
          <pc:docMk/>
          <pc:sldMk cId="2686531468" sldId="486"/>
        </pc:sldMkLst>
      </pc:sldChg>
      <pc:sldChg chg="new">
        <pc:chgData name="Maruta Avotiņa" userId="5ee6cc93-0b56-4a1a-9942-306bf2cf4d6f" providerId="ADAL" clId="{7EE626E5-3F54-4ACD-968A-3FD26A5AC3C9}" dt="2024-01-31T14:26:40.749" v="505" actId="680"/>
        <pc:sldMkLst>
          <pc:docMk/>
          <pc:sldMk cId="4094094239" sldId="487"/>
        </pc:sldMkLst>
      </pc:sldChg>
      <pc:sldChg chg="new">
        <pc:chgData name="Maruta Avotiņa" userId="5ee6cc93-0b56-4a1a-9942-306bf2cf4d6f" providerId="ADAL" clId="{7EE626E5-3F54-4ACD-968A-3FD26A5AC3C9}" dt="2024-01-31T14:26:41.115" v="506" actId="680"/>
        <pc:sldMkLst>
          <pc:docMk/>
          <pc:sldMk cId="2648577519" sldId="488"/>
        </pc:sldMkLst>
      </pc:sldChg>
      <pc:sldChg chg="new">
        <pc:chgData name="Maruta Avotiņa" userId="5ee6cc93-0b56-4a1a-9942-306bf2cf4d6f" providerId="ADAL" clId="{7EE626E5-3F54-4ACD-968A-3FD26A5AC3C9}" dt="2024-01-31T14:26:41.665" v="507" actId="680"/>
        <pc:sldMkLst>
          <pc:docMk/>
          <pc:sldMk cId="3690975234" sldId="489"/>
        </pc:sldMkLst>
      </pc:sldChg>
      <pc:sldChg chg="new">
        <pc:chgData name="Maruta Avotiņa" userId="5ee6cc93-0b56-4a1a-9942-306bf2cf4d6f" providerId="ADAL" clId="{7EE626E5-3F54-4ACD-968A-3FD26A5AC3C9}" dt="2024-01-31T14:26:42.064" v="508" actId="680"/>
        <pc:sldMkLst>
          <pc:docMk/>
          <pc:sldMk cId="1332839367" sldId="490"/>
        </pc:sldMkLst>
      </pc:sldChg>
      <pc:sldChg chg="new">
        <pc:chgData name="Maruta Avotiņa" userId="5ee6cc93-0b56-4a1a-9942-306bf2cf4d6f" providerId="ADAL" clId="{7EE626E5-3F54-4ACD-968A-3FD26A5AC3C9}" dt="2024-01-31T14:26:42.704" v="509" actId="680"/>
        <pc:sldMkLst>
          <pc:docMk/>
          <pc:sldMk cId="3167658540" sldId="491"/>
        </pc:sldMkLst>
      </pc:sldChg>
      <pc:sldChg chg="new">
        <pc:chgData name="Maruta Avotiņa" userId="5ee6cc93-0b56-4a1a-9942-306bf2cf4d6f" providerId="ADAL" clId="{7EE626E5-3F54-4ACD-968A-3FD26A5AC3C9}" dt="2024-01-31T14:26:43.121" v="510" actId="680"/>
        <pc:sldMkLst>
          <pc:docMk/>
          <pc:sldMk cId="1304377507" sldId="492"/>
        </pc:sldMkLst>
      </pc:sldChg>
      <pc:sldChg chg="new">
        <pc:chgData name="Maruta Avotiņa" userId="5ee6cc93-0b56-4a1a-9942-306bf2cf4d6f" providerId="ADAL" clId="{7EE626E5-3F54-4ACD-968A-3FD26A5AC3C9}" dt="2024-01-31T14:26:43.534" v="511" actId="680"/>
        <pc:sldMkLst>
          <pc:docMk/>
          <pc:sldMk cId="1564852120" sldId="493"/>
        </pc:sldMkLst>
      </pc:sldChg>
      <pc:sldChg chg="new">
        <pc:chgData name="Maruta Avotiņa" userId="5ee6cc93-0b56-4a1a-9942-306bf2cf4d6f" providerId="ADAL" clId="{7EE626E5-3F54-4ACD-968A-3FD26A5AC3C9}" dt="2024-01-31T14:26:43.922" v="512" actId="680"/>
        <pc:sldMkLst>
          <pc:docMk/>
          <pc:sldMk cId="2827938" sldId="494"/>
        </pc:sldMkLst>
      </pc:sldChg>
      <pc:sldChg chg="new">
        <pc:chgData name="Maruta Avotiņa" userId="5ee6cc93-0b56-4a1a-9942-306bf2cf4d6f" providerId="ADAL" clId="{7EE626E5-3F54-4ACD-968A-3FD26A5AC3C9}" dt="2024-01-31T14:26:44.654" v="513" actId="680"/>
        <pc:sldMkLst>
          <pc:docMk/>
          <pc:sldMk cId="1075147274" sldId="495"/>
        </pc:sldMkLst>
      </pc:sldChg>
    </pc:docChg>
  </pc:docChgLst>
  <pc:docChgLst>
    <pc:chgData name="Maruta Avotiņa" userId="5ee6cc93-0b56-4a1a-9942-306bf2cf4d6f" providerId="ADAL" clId="{680CFC10-E3CB-4E42-BABF-60B1F25E6C23}"/>
    <pc:docChg chg="undo custSel addSld delSld modSld">
      <pc:chgData name="Maruta Avotiņa" userId="5ee6cc93-0b56-4a1a-9942-306bf2cf4d6f" providerId="ADAL" clId="{680CFC10-E3CB-4E42-BABF-60B1F25E6C23}" dt="2023-03-09T19:55:41.920" v="1010" actId="1076"/>
      <pc:docMkLst>
        <pc:docMk/>
      </pc:docMkLst>
      <pc:sldChg chg="modSp mod">
        <pc:chgData name="Maruta Avotiņa" userId="5ee6cc93-0b56-4a1a-9942-306bf2cf4d6f" providerId="ADAL" clId="{680CFC10-E3CB-4E42-BABF-60B1F25E6C23}" dt="2023-03-09T19:55:41.920" v="1010" actId="1076"/>
        <pc:sldMkLst>
          <pc:docMk/>
          <pc:sldMk cId="803883505" sldId="256"/>
        </pc:sldMkLst>
      </pc:sldChg>
      <pc:sldChg chg="modSp add mod modAnim">
        <pc:chgData name="Maruta Avotiņa" userId="5ee6cc93-0b56-4a1a-9942-306bf2cf4d6f" providerId="ADAL" clId="{680CFC10-E3CB-4E42-BABF-60B1F25E6C23}" dt="2023-03-09T19:52:51.182" v="957"/>
        <pc:sldMkLst>
          <pc:docMk/>
          <pc:sldMk cId="2144967605" sldId="258"/>
        </pc:sldMkLst>
      </pc:sldChg>
      <pc:sldChg chg="addSp delSp modSp add mod">
        <pc:chgData name="Maruta Avotiņa" userId="5ee6cc93-0b56-4a1a-9942-306bf2cf4d6f" providerId="ADAL" clId="{680CFC10-E3CB-4E42-BABF-60B1F25E6C23}" dt="2023-03-09T19:55:27.990" v="1009" actId="1076"/>
        <pc:sldMkLst>
          <pc:docMk/>
          <pc:sldMk cId="0" sldId="288"/>
        </pc:sldMkLst>
      </pc:sldChg>
      <pc:sldChg chg="modSp add mod modAnim">
        <pc:chgData name="Maruta Avotiņa" userId="5ee6cc93-0b56-4a1a-9942-306bf2cf4d6f" providerId="ADAL" clId="{680CFC10-E3CB-4E42-BABF-60B1F25E6C23}" dt="2023-03-09T19:53:40.939" v="984" actId="20577"/>
        <pc:sldMkLst>
          <pc:docMk/>
          <pc:sldMk cId="3326062570" sldId="294"/>
        </pc:sldMkLst>
      </pc:sldChg>
      <pc:sldChg chg="addSp delSp modSp mod">
        <pc:chgData name="Maruta Avotiņa" userId="5ee6cc93-0b56-4a1a-9942-306bf2cf4d6f" providerId="ADAL" clId="{680CFC10-E3CB-4E42-BABF-60B1F25E6C23}" dt="2023-03-09T19:07:51.406" v="117" actId="403"/>
        <pc:sldMkLst>
          <pc:docMk/>
          <pc:sldMk cId="986309977" sldId="447"/>
        </pc:sldMkLst>
      </pc:sldChg>
      <pc:sldChg chg="addSp modSp mod">
        <pc:chgData name="Maruta Avotiņa" userId="5ee6cc93-0b56-4a1a-9942-306bf2cf4d6f" providerId="ADAL" clId="{680CFC10-E3CB-4E42-BABF-60B1F25E6C23}" dt="2023-03-09T19:19:11.773" v="361" actId="1076"/>
        <pc:sldMkLst>
          <pc:docMk/>
          <pc:sldMk cId="1176216127" sldId="449"/>
        </pc:sldMkLst>
      </pc:sldChg>
      <pc:sldChg chg="addSp modSp new mod">
        <pc:chgData name="Maruta Avotiņa" userId="5ee6cc93-0b56-4a1a-9942-306bf2cf4d6f" providerId="ADAL" clId="{680CFC10-E3CB-4E42-BABF-60B1F25E6C23}" dt="2023-03-09T19:08:38.460" v="132" actId="1076"/>
        <pc:sldMkLst>
          <pc:docMk/>
          <pc:sldMk cId="3656553115" sldId="450"/>
        </pc:sldMkLst>
      </pc:sldChg>
      <pc:sldChg chg="addSp modSp new mod">
        <pc:chgData name="Maruta Avotiņa" userId="5ee6cc93-0b56-4a1a-9942-306bf2cf4d6f" providerId="ADAL" clId="{680CFC10-E3CB-4E42-BABF-60B1F25E6C23}" dt="2023-03-09T19:48:05.526" v="918"/>
        <pc:sldMkLst>
          <pc:docMk/>
          <pc:sldMk cId="384071737" sldId="451"/>
        </pc:sldMkLst>
      </pc:sldChg>
      <pc:sldChg chg="addSp modSp new mod">
        <pc:chgData name="Maruta Avotiņa" userId="5ee6cc93-0b56-4a1a-9942-306bf2cf4d6f" providerId="ADAL" clId="{680CFC10-E3CB-4E42-BABF-60B1F25E6C23}" dt="2023-03-09T19:09:21.231" v="149" actId="1076"/>
        <pc:sldMkLst>
          <pc:docMk/>
          <pc:sldMk cId="3245953401" sldId="452"/>
        </pc:sldMkLst>
      </pc:sldChg>
      <pc:sldChg chg="addSp modSp new mod">
        <pc:chgData name="Maruta Avotiņa" userId="5ee6cc93-0b56-4a1a-9942-306bf2cf4d6f" providerId="ADAL" clId="{680CFC10-E3CB-4E42-BABF-60B1F25E6C23}" dt="2023-03-09T19:10:53.082" v="186" actId="1076"/>
        <pc:sldMkLst>
          <pc:docMk/>
          <pc:sldMk cId="2227806312" sldId="453"/>
        </pc:sldMkLst>
      </pc:sldChg>
      <pc:sldChg chg="addSp modSp new mod">
        <pc:chgData name="Maruta Avotiņa" userId="5ee6cc93-0b56-4a1a-9942-306bf2cf4d6f" providerId="ADAL" clId="{680CFC10-E3CB-4E42-BABF-60B1F25E6C23}" dt="2023-03-09T19:11:23.967" v="194" actId="1076"/>
        <pc:sldMkLst>
          <pc:docMk/>
          <pc:sldMk cId="3372941341" sldId="454"/>
        </pc:sldMkLst>
      </pc:sldChg>
      <pc:sldChg chg="addSp modSp new mod">
        <pc:chgData name="Maruta Avotiņa" userId="5ee6cc93-0b56-4a1a-9942-306bf2cf4d6f" providerId="ADAL" clId="{680CFC10-E3CB-4E42-BABF-60B1F25E6C23}" dt="2023-03-09T19:48:23.631" v="922"/>
        <pc:sldMkLst>
          <pc:docMk/>
          <pc:sldMk cId="1378872008" sldId="455"/>
        </pc:sldMkLst>
      </pc:sldChg>
      <pc:sldChg chg="addSp modSp new mod">
        <pc:chgData name="Maruta Avotiņa" userId="5ee6cc93-0b56-4a1a-9942-306bf2cf4d6f" providerId="ADAL" clId="{680CFC10-E3CB-4E42-BABF-60B1F25E6C23}" dt="2023-03-09T19:12:20.754" v="221" actId="1076"/>
        <pc:sldMkLst>
          <pc:docMk/>
          <pc:sldMk cId="3813986398" sldId="456"/>
        </pc:sldMkLst>
      </pc:sldChg>
      <pc:sldChg chg="addSp modSp new mod">
        <pc:chgData name="Maruta Avotiņa" userId="5ee6cc93-0b56-4a1a-9942-306bf2cf4d6f" providerId="ADAL" clId="{680CFC10-E3CB-4E42-BABF-60B1F25E6C23}" dt="2023-03-09T19:48:52.506" v="928"/>
        <pc:sldMkLst>
          <pc:docMk/>
          <pc:sldMk cId="2932730036" sldId="457"/>
        </pc:sldMkLst>
      </pc:sldChg>
      <pc:sldChg chg="new del">
        <pc:chgData name="Maruta Avotiņa" userId="5ee6cc93-0b56-4a1a-9942-306bf2cf4d6f" providerId="ADAL" clId="{680CFC10-E3CB-4E42-BABF-60B1F25E6C23}" dt="2023-03-09T19:17:38.505" v="318" actId="47"/>
        <pc:sldMkLst>
          <pc:docMk/>
          <pc:sldMk cId="2357479212" sldId="458"/>
        </pc:sldMkLst>
      </pc:sldChg>
      <pc:sldChg chg="addSp modSp new mod">
        <pc:chgData name="Maruta Avotiņa" userId="5ee6cc93-0b56-4a1a-9942-306bf2cf4d6f" providerId="ADAL" clId="{680CFC10-E3CB-4E42-BABF-60B1F25E6C23}" dt="2023-03-09T19:13:51.838" v="261" actId="1076"/>
        <pc:sldMkLst>
          <pc:docMk/>
          <pc:sldMk cId="375069358" sldId="459"/>
        </pc:sldMkLst>
      </pc:sldChg>
      <pc:sldChg chg="addSp modSp new mod">
        <pc:chgData name="Maruta Avotiņa" userId="5ee6cc93-0b56-4a1a-9942-306bf2cf4d6f" providerId="ADAL" clId="{680CFC10-E3CB-4E42-BABF-60B1F25E6C23}" dt="2023-03-09T19:48:30.882" v="924"/>
        <pc:sldMkLst>
          <pc:docMk/>
          <pc:sldMk cId="3423668218" sldId="460"/>
        </pc:sldMkLst>
      </pc:sldChg>
      <pc:sldChg chg="addSp modSp new mod">
        <pc:chgData name="Maruta Avotiņa" userId="5ee6cc93-0b56-4a1a-9942-306bf2cf4d6f" providerId="ADAL" clId="{680CFC10-E3CB-4E42-BABF-60B1F25E6C23}" dt="2023-03-09T19:14:48.350" v="273" actId="1076"/>
        <pc:sldMkLst>
          <pc:docMk/>
          <pc:sldMk cId="74498263" sldId="461"/>
        </pc:sldMkLst>
      </pc:sldChg>
      <pc:sldChg chg="addSp modSp new mod">
        <pc:chgData name="Maruta Avotiņa" userId="5ee6cc93-0b56-4a1a-9942-306bf2cf4d6f" providerId="ADAL" clId="{680CFC10-E3CB-4E42-BABF-60B1F25E6C23}" dt="2023-03-09T19:16:04.366" v="291" actId="20577"/>
        <pc:sldMkLst>
          <pc:docMk/>
          <pc:sldMk cId="2703378459" sldId="462"/>
        </pc:sldMkLst>
      </pc:sldChg>
      <pc:sldChg chg="addSp modSp new mod">
        <pc:chgData name="Maruta Avotiņa" userId="5ee6cc93-0b56-4a1a-9942-306bf2cf4d6f" providerId="ADAL" clId="{680CFC10-E3CB-4E42-BABF-60B1F25E6C23}" dt="2023-03-09T19:45:51.838" v="868"/>
        <pc:sldMkLst>
          <pc:docMk/>
          <pc:sldMk cId="3409728223" sldId="463"/>
        </pc:sldMkLst>
      </pc:sldChg>
      <pc:sldChg chg="addSp modSp new mod">
        <pc:chgData name="Maruta Avotiņa" userId="5ee6cc93-0b56-4a1a-9942-306bf2cf4d6f" providerId="ADAL" clId="{680CFC10-E3CB-4E42-BABF-60B1F25E6C23}" dt="2023-03-09T19:16:37.695" v="303" actId="14100"/>
        <pc:sldMkLst>
          <pc:docMk/>
          <pc:sldMk cId="2356258369" sldId="464"/>
        </pc:sldMkLst>
      </pc:sldChg>
      <pc:sldChg chg="addSp modSp new mod">
        <pc:chgData name="Maruta Avotiņa" userId="5ee6cc93-0b56-4a1a-9942-306bf2cf4d6f" providerId="ADAL" clId="{680CFC10-E3CB-4E42-BABF-60B1F25E6C23}" dt="2023-03-09T19:17:32.745" v="317" actId="1076"/>
        <pc:sldMkLst>
          <pc:docMk/>
          <pc:sldMk cId="3857525667" sldId="465"/>
        </pc:sldMkLst>
      </pc:sldChg>
      <pc:sldChg chg="addSp modSp new mod">
        <pc:chgData name="Maruta Avotiņa" userId="5ee6cc93-0b56-4a1a-9942-306bf2cf4d6f" providerId="ADAL" clId="{680CFC10-E3CB-4E42-BABF-60B1F25E6C23}" dt="2023-03-09T19:20:15.015" v="394" actId="1076"/>
        <pc:sldMkLst>
          <pc:docMk/>
          <pc:sldMk cId="2934823481" sldId="466"/>
        </pc:sldMkLst>
      </pc:sldChg>
      <pc:sldChg chg="addSp modSp new mod">
        <pc:chgData name="Maruta Avotiņa" userId="5ee6cc93-0b56-4a1a-9942-306bf2cf4d6f" providerId="ADAL" clId="{680CFC10-E3CB-4E42-BABF-60B1F25E6C23}" dt="2023-03-09T19:20:45.962" v="397" actId="14100"/>
        <pc:sldMkLst>
          <pc:docMk/>
          <pc:sldMk cId="1677956293" sldId="467"/>
        </pc:sldMkLst>
      </pc:sldChg>
      <pc:sldChg chg="addSp modSp new mod">
        <pc:chgData name="Maruta Avotiņa" userId="5ee6cc93-0b56-4a1a-9942-306bf2cf4d6f" providerId="ADAL" clId="{680CFC10-E3CB-4E42-BABF-60B1F25E6C23}" dt="2023-03-09T19:21:32.401" v="412" actId="403"/>
        <pc:sldMkLst>
          <pc:docMk/>
          <pc:sldMk cId="3235701802" sldId="468"/>
        </pc:sldMkLst>
      </pc:sldChg>
      <pc:sldChg chg="addSp modSp new mod">
        <pc:chgData name="Maruta Avotiņa" userId="5ee6cc93-0b56-4a1a-9942-306bf2cf4d6f" providerId="ADAL" clId="{680CFC10-E3CB-4E42-BABF-60B1F25E6C23}" dt="2023-03-09T19:22:48.033" v="444" actId="1076"/>
        <pc:sldMkLst>
          <pc:docMk/>
          <pc:sldMk cId="321710109" sldId="469"/>
        </pc:sldMkLst>
      </pc:sldChg>
      <pc:sldChg chg="addSp modSp new mod">
        <pc:chgData name="Maruta Avotiņa" userId="5ee6cc93-0b56-4a1a-9942-306bf2cf4d6f" providerId="ADAL" clId="{680CFC10-E3CB-4E42-BABF-60B1F25E6C23}" dt="2023-03-09T19:49:26.452" v="936"/>
        <pc:sldMkLst>
          <pc:docMk/>
          <pc:sldMk cId="3699193879" sldId="470"/>
        </pc:sldMkLst>
      </pc:sldChg>
      <pc:sldChg chg="addSp modSp new mod">
        <pc:chgData name="Maruta Avotiņa" userId="5ee6cc93-0b56-4a1a-9942-306bf2cf4d6f" providerId="ADAL" clId="{680CFC10-E3CB-4E42-BABF-60B1F25E6C23}" dt="2023-03-09T19:23:41.091" v="460" actId="14100"/>
        <pc:sldMkLst>
          <pc:docMk/>
          <pc:sldMk cId="2937034769" sldId="471"/>
        </pc:sldMkLst>
      </pc:sldChg>
      <pc:sldChg chg="addSp delSp modSp new mod">
        <pc:chgData name="Maruta Avotiņa" userId="5ee6cc93-0b56-4a1a-9942-306bf2cf4d6f" providerId="ADAL" clId="{680CFC10-E3CB-4E42-BABF-60B1F25E6C23}" dt="2023-03-09T19:25:49.421" v="491" actId="1076"/>
        <pc:sldMkLst>
          <pc:docMk/>
          <pc:sldMk cId="3859721004" sldId="472"/>
        </pc:sldMkLst>
      </pc:sldChg>
      <pc:sldChg chg="addSp modSp new mod">
        <pc:chgData name="Maruta Avotiņa" userId="5ee6cc93-0b56-4a1a-9942-306bf2cf4d6f" providerId="ADAL" clId="{680CFC10-E3CB-4E42-BABF-60B1F25E6C23}" dt="2023-03-09T19:49:38.111" v="938"/>
        <pc:sldMkLst>
          <pc:docMk/>
          <pc:sldMk cId="2843436251" sldId="473"/>
        </pc:sldMkLst>
      </pc:sldChg>
      <pc:sldChg chg="addSp modSp new mod">
        <pc:chgData name="Maruta Avotiņa" userId="5ee6cc93-0b56-4a1a-9942-306bf2cf4d6f" providerId="ADAL" clId="{680CFC10-E3CB-4E42-BABF-60B1F25E6C23}" dt="2023-03-09T19:26:47.558" v="524" actId="1076"/>
        <pc:sldMkLst>
          <pc:docMk/>
          <pc:sldMk cId="3437924423" sldId="474"/>
        </pc:sldMkLst>
      </pc:sldChg>
      <pc:sldChg chg="addSp modSp new mod">
        <pc:chgData name="Maruta Avotiņa" userId="5ee6cc93-0b56-4a1a-9942-306bf2cf4d6f" providerId="ADAL" clId="{680CFC10-E3CB-4E42-BABF-60B1F25E6C23}" dt="2023-03-09T19:27:46.848" v="548" actId="1076"/>
        <pc:sldMkLst>
          <pc:docMk/>
          <pc:sldMk cId="2678882177" sldId="475"/>
        </pc:sldMkLst>
      </pc:sldChg>
      <pc:sldChg chg="addSp modSp new mod">
        <pc:chgData name="Maruta Avotiņa" userId="5ee6cc93-0b56-4a1a-9942-306bf2cf4d6f" providerId="ADAL" clId="{680CFC10-E3CB-4E42-BABF-60B1F25E6C23}" dt="2023-03-09T19:49:11.565" v="932"/>
        <pc:sldMkLst>
          <pc:docMk/>
          <pc:sldMk cId="3386722589" sldId="476"/>
        </pc:sldMkLst>
      </pc:sldChg>
      <pc:sldChg chg="addSp modSp new mod">
        <pc:chgData name="Maruta Avotiņa" userId="5ee6cc93-0b56-4a1a-9942-306bf2cf4d6f" providerId="ADAL" clId="{680CFC10-E3CB-4E42-BABF-60B1F25E6C23}" dt="2023-03-09T19:49:45.945" v="940"/>
        <pc:sldMkLst>
          <pc:docMk/>
          <pc:sldMk cId="220795291" sldId="477"/>
        </pc:sldMkLst>
      </pc:sldChg>
      <pc:sldChg chg="addSp modSp new mod">
        <pc:chgData name="Maruta Avotiņa" userId="5ee6cc93-0b56-4a1a-9942-306bf2cf4d6f" providerId="ADAL" clId="{680CFC10-E3CB-4E42-BABF-60B1F25E6C23}" dt="2023-03-09T19:28:27.429" v="564" actId="403"/>
        <pc:sldMkLst>
          <pc:docMk/>
          <pc:sldMk cId="2124237070" sldId="478"/>
        </pc:sldMkLst>
      </pc:sldChg>
      <pc:sldChg chg="addSp modSp new mod">
        <pc:chgData name="Maruta Avotiņa" userId="5ee6cc93-0b56-4a1a-9942-306bf2cf4d6f" providerId="ADAL" clId="{680CFC10-E3CB-4E42-BABF-60B1F25E6C23}" dt="2023-03-09T19:32:16.482" v="599" actId="14100"/>
        <pc:sldMkLst>
          <pc:docMk/>
          <pc:sldMk cId="3997354460" sldId="479"/>
        </pc:sldMkLst>
      </pc:sldChg>
      <pc:sldChg chg="addSp modSp new mod">
        <pc:chgData name="Maruta Avotiņa" userId="5ee6cc93-0b56-4a1a-9942-306bf2cf4d6f" providerId="ADAL" clId="{680CFC10-E3CB-4E42-BABF-60B1F25E6C23}" dt="2023-03-09T19:29:50.909" v="574" actId="1076"/>
        <pc:sldMkLst>
          <pc:docMk/>
          <pc:sldMk cId="1788500935" sldId="480"/>
        </pc:sldMkLst>
      </pc:sldChg>
      <pc:sldChg chg="addSp modSp new mod">
        <pc:chgData name="Maruta Avotiņa" userId="5ee6cc93-0b56-4a1a-9942-306bf2cf4d6f" providerId="ADAL" clId="{680CFC10-E3CB-4E42-BABF-60B1F25E6C23}" dt="2023-03-09T19:44:36.286" v="809"/>
        <pc:sldMkLst>
          <pc:docMk/>
          <pc:sldMk cId="3236890230" sldId="481"/>
        </pc:sldMkLst>
      </pc:sldChg>
      <pc:sldChg chg="modSp new mod">
        <pc:chgData name="Maruta Avotiņa" userId="5ee6cc93-0b56-4a1a-9942-306bf2cf4d6f" providerId="ADAL" clId="{680CFC10-E3CB-4E42-BABF-60B1F25E6C23}" dt="2023-03-09T19:32:45.889" v="638" actId="113"/>
        <pc:sldMkLst>
          <pc:docMk/>
          <pc:sldMk cId="386918423" sldId="482"/>
        </pc:sldMkLst>
      </pc:sldChg>
    </pc:docChg>
  </pc:docChgLst>
  <pc:docChgLst>
    <pc:chgData name="Maruta Avotiņa" userId="5ee6cc93-0b56-4a1a-9942-306bf2cf4d6f" providerId="ADAL" clId="{75ABE4F9-CF9A-4794-9EC4-85D94A63E108}"/>
    <pc:docChg chg="undo custSel addSld modSld">
      <pc:chgData name="Maruta Avotiņa" userId="5ee6cc93-0b56-4a1a-9942-306bf2cf4d6f" providerId="ADAL" clId="{75ABE4F9-CF9A-4794-9EC4-85D94A63E108}" dt="2024-02-01T16:08:35.159" v="324" actId="1076"/>
      <pc:docMkLst>
        <pc:docMk/>
      </pc:docMkLst>
      <pc:sldChg chg="modSp mod">
        <pc:chgData name="Maruta Avotiņa" userId="5ee6cc93-0b56-4a1a-9942-306bf2cf4d6f" providerId="ADAL" clId="{75ABE4F9-CF9A-4794-9EC4-85D94A63E108}" dt="2024-01-31T20:18:12.728" v="2" actId="20577"/>
        <pc:sldMkLst>
          <pc:docMk/>
          <pc:sldMk cId="803883505" sldId="256"/>
        </pc:sldMkLst>
      </pc:sldChg>
      <pc:sldChg chg="addSp modSp mod">
        <pc:chgData name="Maruta Avotiņa" userId="5ee6cc93-0b56-4a1a-9942-306bf2cf4d6f" providerId="ADAL" clId="{75ABE4F9-CF9A-4794-9EC4-85D94A63E108}" dt="2024-01-31T20:19:06.630" v="19" actId="1076"/>
        <pc:sldMkLst>
          <pc:docMk/>
          <pc:sldMk cId="3149967848" sldId="480"/>
        </pc:sldMkLst>
      </pc:sldChg>
      <pc:sldChg chg="addSp delSp modSp mod">
        <pc:chgData name="Maruta Avotiņa" userId="5ee6cc93-0b56-4a1a-9942-306bf2cf4d6f" providerId="ADAL" clId="{75ABE4F9-CF9A-4794-9EC4-85D94A63E108}" dt="2024-02-01T16:04:00.209" v="228" actId="478"/>
        <pc:sldMkLst>
          <pc:docMk/>
          <pc:sldMk cId="1876345489" sldId="481"/>
        </pc:sldMkLst>
      </pc:sldChg>
      <pc:sldChg chg="addSp modSp mod">
        <pc:chgData name="Maruta Avotiņa" userId="5ee6cc93-0b56-4a1a-9942-306bf2cf4d6f" providerId="ADAL" clId="{75ABE4F9-CF9A-4794-9EC4-85D94A63E108}" dt="2024-01-31T20:32:55.438" v="169" actId="1076"/>
        <pc:sldMkLst>
          <pc:docMk/>
          <pc:sldMk cId="2950518316" sldId="482"/>
        </pc:sldMkLst>
      </pc:sldChg>
      <pc:sldChg chg="addSp modSp mod">
        <pc:chgData name="Maruta Avotiņa" userId="5ee6cc93-0b56-4a1a-9942-306bf2cf4d6f" providerId="ADAL" clId="{75ABE4F9-CF9A-4794-9EC4-85D94A63E108}" dt="2024-01-31T20:22:52.265" v="69" actId="2710"/>
        <pc:sldMkLst>
          <pc:docMk/>
          <pc:sldMk cId="4012937216" sldId="483"/>
        </pc:sldMkLst>
      </pc:sldChg>
      <pc:sldChg chg="addSp modSp mod">
        <pc:chgData name="Maruta Avotiņa" userId="5ee6cc93-0b56-4a1a-9942-306bf2cf4d6f" providerId="ADAL" clId="{75ABE4F9-CF9A-4794-9EC4-85D94A63E108}" dt="2024-01-31T20:33:53.165" v="186" actId="1076"/>
        <pc:sldMkLst>
          <pc:docMk/>
          <pc:sldMk cId="3737900345" sldId="484"/>
        </pc:sldMkLst>
      </pc:sldChg>
      <pc:sldChg chg="addSp modSp mod">
        <pc:chgData name="Maruta Avotiņa" userId="5ee6cc93-0b56-4a1a-9942-306bf2cf4d6f" providerId="ADAL" clId="{75ABE4F9-CF9A-4794-9EC4-85D94A63E108}" dt="2024-01-31T20:23:33.601" v="80" actId="1076"/>
        <pc:sldMkLst>
          <pc:docMk/>
          <pc:sldMk cId="1671446490" sldId="485"/>
        </pc:sldMkLst>
      </pc:sldChg>
      <pc:sldChg chg="addSp modSp mod">
        <pc:chgData name="Maruta Avotiņa" userId="5ee6cc93-0b56-4a1a-9942-306bf2cf4d6f" providerId="ADAL" clId="{75ABE4F9-CF9A-4794-9EC4-85D94A63E108}" dt="2024-01-31T20:24:35.263" v="90" actId="1076"/>
        <pc:sldMkLst>
          <pc:docMk/>
          <pc:sldMk cId="2686531468" sldId="486"/>
        </pc:sldMkLst>
      </pc:sldChg>
      <pc:sldChg chg="addSp modSp mod">
        <pc:chgData name="Maruta Avotiņa" userId="5ee6cc93-0b56-4a1a-9942-306bf2cf4d6f" providerId="ADAL" clId="{75ABE4F9-CF9A-4794-9EC4-85D94A63E108}" dt="2024-01-31T20:34:33.058" v="193" actId="14100"/>
        <pc:sldMkLst>
          <pc:docMk/>
          <pc:sldMk cId="4094094239" sldId="487"/>
        </pc:sldMkLst>
      </pc:sldChg>
      <pc:sldChg chg="addSp modSp mod">
        <pc:chgData name="Maruta Avotiņa" userId="5ee6cc93-0b56-4a1a-9942-306bf2cf4d6f" providerId="ADAL" clId="{75ABE4F9-CF9A-4794-9EC4-85D94A63E108}" dt="2024-01-31T20:24:57.271" v="96" actId="403"/>
        <pc:sldMkLst>
          <pc:docMk/>
          <pc:sldMk cId="2648577519" sldId="488"/>
        </pc:sldMkLst>
      </pc:sldChg>
      <pc:sldChg chg="addSp modSp mod">
        <pc:chgData name="Maruta Avotiņa" userId="5ee6cc93-0b56-4a1a-9942-306bf2cf4d6f" providerId="ADAL" clId="{75ABE4F9-CF9A-4794-9EC4-85D94A63E108}" dt="2024-01-31T20:25:51.350" v="102" actId="1076"/>
        <pc:sldMkLst>
          <pc:docMk/>
          <pc:sldMk cId="3690975234" sldId="489"/>
        </pc:sldMkLst>
      </pc:sldChg>
      <pc:sldChg chg="addSp modSp mod">
        <pc:chgData name="Maruta Avotiņa" userId="5ee6cc93-0b56-4a1a-9942-306bf2cf4d6f" providerId="ADAL" clId="{75ABE4F9-CF9A-4794-9EC4-85D94A63E108}" dt="2024-01-31T20:35:32.049" v="220" actId="207"/>
        <pc:sldMkLst>
          <pc:docMk/>
          <pc:sldMk cId="1332839367" sldId="490"/>
        </pc:sldMkLst>
      </pc:sldChg>
      <pc:sldChg chg="addSp modSp mod">
        <pc:chgData name="Maruta Avotiņa" userId="5ee6cc93-0b56-4a1a-9942-306bf2cf4d6f" providerId="ADAL" clId="{75ABE4F9-CF9A-4794-9EC4-85D94A63E108}" dt="2024-01-31T20:26:51.026" v="114" actId="20577"/>
        <pc:sldMkLst>
          <pc:docMk/>
          <pc:sldMk cId="3167658540" sldId="491"/>
        </pc:sldMkLst>
      </pc:sldChg>
      <pc:sldChg chg="addSp modSp mod">
        <pc:chgData name="Maruta Avotiņa" userId="5ee6cc93-0b56-4a1a-9942-306bf2cf4d6f" providerId="ADAL" clId="{75ABE4F9-CF9A-4794-9EC4-85D94A63E108}" dt="2024-01-31T20:27:45.937" v="123" actId="1076"/>
        <pc:sldMkLst>
          <pc:docMk/>
          <pc:sldMk cId="1304377507" sldId="492"/>
        </pc:sldMkLst>
      </pc:sldChg>
      <pc:sldChg chg="addSp delSp modSp mod">
        <pc:chgData name="Maruta Avotiņa" userId="5ee6cc93-0b56-4a1a-9942-306bf2cf4d6f" providerId="ADAL" clId="{75ABE4F9-CF9A-4794-9EC4-85D94A63E108}" dt="2024-01-31T20:31:03.324" v="154" actId="20577"/>
        <pc:sldMkLst>
          <pc:docMk/>
          <pc:sldMk cId="1564852120" sldId="493"/>
        </pc:sldMkLst>
      </pc:sldChg>
      <pc:sldChg chg="addSp modSp mod">
        <pc:chgData name="Maruta Avotiņa" userId="5ee6cc93-0b56-4a1a-9942-306bf2cf4d6f" providerId="ADAL" clId="{75ABE4F9-CF9A-4794-9EC4-85D94A63E108}" dt="2024-01-31T20:29:45.231" v="140" actId="1076"/>
        <pc:sldMkLst>
          <pc:docMk/>
          <pc:sldMk cId="2827938" sldId="494"/>
        </pc:sldMkLst>
      </pc:sldChg>
      <pc:sldChg chg="addSp modSp mod">
        <pc:chgData name="Maruta Avotiņa" userId="5ee6cc93-0b56-4a1a-9942-306bf2cf4d6f" providerId="ADAL" clId="{75ABE4F9-CF9A-4794-9EC4-85D94A63E108}" dt="2024-01-31T20:36:08.192" v="226" actId="14100"/>
        <pc:sldMkLst>
          <pc:docMk/>
          <pc:sldMk cId="1075147274" sldId="495"/>
        </pc:sldMkLst>
      </pc:sldChg>
      <pc:sldChg chg="addSp modSp add mod">
        <pc:chgData name="Maruta Avotiņa" userId="5ee6cc93-0b56-4a1a-9942-306bf2cf4d6f" providerId="ADAL" clId="{75ABE4F9-CF9A-4794-9EC4-85D94A63E108}" dt="2024-01-31T20:20:39.015" v="40" actId="1076"/>
        <pc:sldMkLst>
          <pc:docMk/>
          <pc:sldMk cId="1470939075" sldId="496"/>
        </pc:sldMkLst>
      </pc:sldChg>
      <pc:sldChg chg="addSp modSp add mod">
        <pc:chgData name="Maruta Avotiņa" userId="5ee6cc93-0b56-4a1a-9942-306bf2cf4d6f" providerId="ADAL" clId="{75ABE4F9-CF9A-4794-9EC4-85D94A63E108}" dt="2024-01-31T20:32:08.724" v="161" actId="14100"/>
        <pc:sldMkLst>
          <pc:docMk/>
          <pc:sldMk cId="2341055406" sldId="497"/>
        </pc:sldMkLst>
      </pc:sldChg>
      <pc:sldChg chg="addSp modSp add mod">
        <pc:chgData name="Maruta Avotiņa" userId="5ee6cc93-0b56-4a1a-9942-306bf2cf4d6f" providerId="ADAL" clId="{75ABE4F9-CF9A-4794-9EC4-85D94A63E108}" dt="2024-01-31T20:21:25.233" v="52" actId="20577"/>
        <pc:sldMkLst>
          <pc:docMk/>
          <pc:sldMk cId="2382969475" sldId="498"/>
        </pc:sldMkLst>
      </pc:sldChg>
      <pc:sldChg chg="add">
        <pc:chgData name="Maruta Avotiņa" userId="5ee6cc93-0b56-4a1a-9942-306bf2cf4d6f" providerId="ADAL" clId="{75ABE4F9-CF9A-4794-9EC4-85D94A63E108}" dt="2024-01-31T20:18:23.304" v="6"/>
        <pc:sldMkLst>
          <pc:docMk/>
          <pc:sldMk cId="2971023481" sldId="499"/>
        </pc:sldMkLst>
      </pc:sldChg>
      <pc:sldChg chg="modSp add mod">
        <pc:chgData name="Maruta Avotiņa" userId="5ee6cc93-0b56-4a1a-9942-306bf2cf4d6f" providerId="ADAL" clId="{75ABE4F9-CF9A-4794-9EC4-85D94A63E108}" dt="2024-02-01T16:08:35.159" v="324" actId="1076"/>
        <pc:sldMkLst>
          <pc:docMk/>
          <pc:sldMk cId="2419406176" sldId="500"/>
        </pc:sldMkLst>
      </pc:sldChg>
    </pc:docChg>
  </pc:docChgLst>
  <pc:docChgLst>
    <pc:chgData name="Guna Brenda Einberga" userId="e86d0dfc-f581-436b-9d7d-ce729a7c80f3" providerId="ADAL" clId="{8862B04C-D642-4950-B50A-E2FA1EF4CF5C}"/>
    <pc:docChg chg="modSld">
      <pc:chgData name="Guna Brenda Einberga" userId="e86d0dfc-f581-436b-9d7d-ce729a7c80f3" providerId="ADAL" clId="{8862B04C-D642-4950-B50A-E2FA1EF4CF5C}" dt="2024-01-31T14:33:52.580" v="4" actId="123"/>
      <pc:docMkLst>
        <pc:docMk/>
      </pc:docMkLst>
      <pc:sldChg chg="modSp mod">
        <pc:chgData name="Guna Brenda Einberga" userId="e86d0dfc-f581-436b-9d7d-ce729a7c80f3" providerId="ADAL" clId="{8862B04C-D642-4950-B50A-E2FA1EF4CF5C}" dt="2024-01-31T14:33:52.580" v="4" actId="123"/>
        <pc:sldMkLst>
          <pc:docMk/>
          <pc:sldMk cId="1876345489" sldId="481"/>
        </pc:sldMkLst>
      </pc:sldChg>
    </pc:docChg>
  </pc:docChgLst>
  <pc:docChgLst>
    <pc:chgData name="Maruta Avotiņa" userId="5ee6cc93-0b56-4a1a-9942-306bf2cf4d6f" providerId="ADAL" clId="{0341F4C7-6CBF-4106-A155-DEEFAC6A2D49}"/>
    <pc:docChg chg="custSel addSld delSld modSld">
      <pc:chgData name="Maruta Avotiņa" userId="5ee6cc93-0b56-4a1a-9942-306bf2cf4d6f" providerId="ADAL" clId="{0341F4C7-6CBF-4106-A155-DEEFAC6A2D49}" dt="2025-01-30T15:02:34.854" v="323" actId="207"/>
      <pc:docMkLst>
        <pc:docMk/>
      </pc:docMkLst>
      <pc:sldChg chg="modSp mod">
        <pc:chgData name="Maruta Avotiņa" userId="5ee6cc93-0b56-4a1a-9942-306bf2cf4d6f" providerId="ADAL" clId="{0341F4C7-6CBF-4106-A155-DEEFAC6A2D49}" dt="2025-01-30T14:10:54.890" v="7" actId="20577"/>
        <pc:sldMkLst>
          <pc:docMk/>
          <pc:sldMk cId="803883505" sldId="256"/>
        </pc:sldMkLst>
        <pc:spChg chg="mod">
          <ac:chgData name="Maruta Avotiņa" userId="5ee6cc93-0b56-4a1a-9942-306bf2cf4d6f" providerId="ADAL" clId="{0341F4C7-6CBF-4106-A155-DEEFAC6A2D49}" dt="2025-01-30T14:10:54.890" v="7" actId="20577"/>
          <ac:spMkLst>
            <pc:docMk/>
            <pc:sldMk cId="803883505" sldId="256"/>
            <ac:spMk id="6" creationId="{33B2A330-0862-3A9B-288D-FE5A3B868063}"/>
          </ac:spMkLst>
        </pc:spChg>
      </pc:sldChg>
      <pc:sldChg chg="modSp mod">
        <pc:chgData name="Maruta Avotiņa" userId="5ee6cc93-0b56-4a1a-9942-306bf2cf4d6f" providerId="ADAL" clId="{0341F4C7-6CBF-4106-A155-DEEFAC6A2D49}" dt="2025-01-30T14:11:04.730" v="11" actId="20577"/>
        <pc:sldMkLst>
          <pc:docMk/>
          <pc:sldMk cId="4008743697" sldId="445"/>
        </pc:sldMkLst>
        <pc:spChg chg="mod">
          <ac:chgData name="Maruta Avotiņa" userId="5ee6cc93-0b56-4a1a-9942-306bf2cf4d6f" providerId="ADAL" clId="{0341F4C7-6CBF-4106-A155-DEEFAC6A2D49}" dt="2025-01-30T14:11:04.730" v="11" actId="20577"/>
          <ac:spMkLst>
            <pc:docMk/>
            <pc:sldMk cId="4008743697" sldId="445"/>
            <ac:spMk id="3" creationId="{537B6BBA-2910-4343-165A-883C71A87133}"/>
          </ac:spMkLst>
        </pc:spChg>
      </pc:sldChg>
      <pc:sldChg chg="addSp delSp modSp mod">
        <pc:chgData name="Maruta Avotiņa" userId="5ee6cc93-0b56-4a1a-9942-306bf2cf4d6f" providerId="ADAL" clId="{0341F4C7-6CBF-4106-A155-DEEFAC6A2D49}" dt="2025-01-30T14:52:13.259" v="104" actId="1076"/>
        <pc:sldMkLst>
          <pc:docMk/>
          <pc:sldMk cId="3149967848" sldId="480"/>
        </pc:sldMkLst>
      </pc:sldChg>
      <pc:sldChg chg="del">
        <pc:chgData name="Maruta Avotiņa" userId="5ee6cc93-0b56-4a1a-9942-306bf2cf4d6f" providerId="ADAL" clId="{0341F4C7-6CBF-4106-A155-DEEFAC6A2D49}" dt="2025-01-30T14:11:32.407" v="17" actId="47"/>
        <pc:sldMkLst>
          <pc:docMk/>
          <pc:sldMk cId="2950518316" sldId="482"/>
        </pc:sldMkLst>
      </pc:sldChg>
      <pc:sldChg chg="del">
        <pc:chgData name="Maruta Avotiņa" userId="5ee6cc93-0b56-4a1a-9942-306bf2cf4d6f" providerId="ADAL" clId="{0341F4C7-6CBF-4106-A155-DEEFAC6A2D49}" dt="2025-01-30T14:11:33.102" v="18" actId="47"/>
        <pc:sldMkLst>
          <pc:docMk/>
          <pc:sldMk cId="4012937216" sldId="483"/>
        </pc:sldMkLst>
      </pc:sldChg>
      <pc:sldChg chg="del">
        <pc:chgData name="Maruta Avotiņa" userId="5ee6cc93-0b56-4a1a-9942-306bf2cf4d6f" providerId="ADAL" clId="{0341F4C7-6CBF-4106-A155-DEEFAC6A2D49}" dt="2025-01-30T14:11:34.632" v="19" actId="47"/>
        <pc:sldMkLst>
          <pc:docMk/>
          <pc:sldMk cId="3737900345" sldId="484"/>
        </pc:sldMkLst>
      </pc:sldChg>
      <pc:sldChg chg="del">
        <pc:chgData name="Maruta Avotiņa" userId="5ee6cc93-0b56-4a1a-9942-306bf2cf4d6f" providerId="ADAL" clId="{0341F4C7-6CBF-4106-A155-DEEFAC6A2D49}" dt="2025-01-30T14:11:35.536" v="20" actId="47"/>
        <pc:sldMkLst>
          <pc:docMk/>
          <pc:sldMk cId="1671446490" sldId="485"/>
        </pc:sldMkLst>
      </pc:sldChg>
      <pc:sldChg chg="del">
        <pc:chgData name="Maruta Avotiņa" userId="5ee6cc93-0b56-4a1a-9942-306bf2cf4d6f" providerId="ADAL" clId="{0341F4C7-6CBF-4106-A155-DEEFAC6A2D49}" dt="2025-01-30T14:11:37.060" v="21" actId="47"/>
        <pc:sldMkLst>
          <pc:docMk/>
          <pc:sldMk cId="2686531468" sldId="486"/>
        </pc:sldMkLst>
      </pc:sldChg>
      <pc:sldChg chg="del">
        <pc:chgData name="Maruta Avotiņa" userId="5ee6cc93-0b56-4a1a-9942-306bf2cf4d6f" providerId="ADAL" clId="{0341F4C7-6CBF-4106-A155-DEEFAC6A2D49}" dt="2025-01-30T14:11:37.282" v="22" actId="47"/>
        <pc:sldMkLst>
          <pc:docMk/>
          <pc:sldMk cId="4094094239" sldId="487"/>
        </pc:sldMkLst>
      </pc:sldChg>
      <pc:sldChg chg="del">
        <pc:chgData name="Maruta Avotiņa" userId="5ee6cc93-0b56-4a1a-9942-306bf2cf4d6f" providerId="ADAL" clId="{0341F4C7-6CBF-4106-A155-DEEFAC6A2D49}" dt="2025-01-30T14:11:38.657" v="23" actId="47"/>
        <pc:sldMkLst>
          <pc:docMk/>
          <pc:sldMk cId="2648577519" sldId="488"/>
        </pc:sldMkLst>
      </pc:sldChg>
      <pc:sldChg chg="del">
        <pc:chgData name="Maruta Avotiņa" userId="5ee6cc93-0b56-4a1a-9942-306bf2cf4d6f" providerId="ADAL" clId="{0341F4C7-6CBF-4106-A155-DEEFAC6A2D49}" dt="2025-01-30T14:11:39.333" v="24" actId="47"/>
        <pc:sldMkLst>
          <pc:docMk/>
          <pc:sldMk cId="3690975234" sldId="489"/>
        </pc:sldMkLst>
      </pc:sldChg>
      <pc:sldChg chg="del">
        <pc:chgData name="Maruta Avotiņa" userId="5ee6cc93-0b56-4a1a-9942-306bf2cf4d6f" providerId="ADAL" clId="{0341F4C7-6CBF-4106-A155-DEEFAC6A2D49}" dt="2025-01-30T14:11:40.780" v="25" actId="47"/>
        <pc:sldMkLst>
          <pc:docMk/>
          <pc:sldMk cId="1332839367" sldId="490"/>
        </pc:sldMkLst>
      </pc:sldChg>
      <pc:sldChg chg="del">
        <pc:chgData name="Maruta Avotiņa" userId="5ee6cc93-0b56-4a1a-9942-306bf2cf4d6f" providerId="ADAL" clId="{0341F4C7-6CBF-4106-A155-DEEFAC6A2D49}" dt="2025-01-30T14:11:42.468" v="26" actId="47"/>
        <pc:sldMkLst>
          <pc:docMk/>
          <pc:sldMk cId="3167658540" sldId="491"/>
        </pc:sldMkLst>
      </pc:sldChg>
      <pc:sldChg chg="del">
        <pc:chgData name="Maruta Avotiņa" userId="5ee6cc93-0b56-4a1a-9942-306bf2cf4d6f" providerId="ADAL" clId="{0341F4C7-6CBF-4106-A155-DEEFAC6A2D49}" dt="2025-01-30T14:11:43.242" v="27" actId="47"/>
        <pc:sldMkLst>
          <pc:docMk/>
          <pc:sldMk cId="1304377507" sldId="492"/>
        </pc:sldMkLst>
      </pc:sldChg>
      <pc:sldChg chg="del">
        <pc:chgData name="Maruta Avotiņa" userId="5ee6cc93-0b56-4a1a-9942-306bf2cf4d6f" providerId="ADAL" clId="{0341F4C7-6CBF-4106-A155-DEEFAC6A2D49}" dt="2025-01-30T14:11:45.070" v="28" actId="47"/>
        <pc:sldMkLst>
          <pc:docMk/>
          <pc:sldMk cId="1564852120" sldId="493"/>
        </pc:sldMkLst>
      </pc:sldChg>
      <pc:sldChg chg="del">
        <pc:chgData name="Maruta Avotiņa" userId="5ee6cc93-0b56-4a1a-9942-306bf2cf4d6f" providerId="ADAL" clId="{0341F4C7-6CBF-4106-A155-DEEFAC6A2D49}" dt="2025-01-30T14:11:45.742" v="29" actId="47"/>
        <pc:sldMkLst>
          <pc:docMk/>
          <pc:sldMk cId="2827938" sldId="494"/>
        </pc:sldMkLst>
      </pc:sldChg>
      <pc:sldChg chg="del">
        <pc:chgData name="Maruta Avotiņa" userId="5ee6cc93-0b56-4a1a-9942-306bf2cf4d6f" providerId="ADAL" clId="{0341F4C7-6CBF-4106-A155-DEEFAC6A2D49}" dt="2025-01-30T14:11:47.498" v="30" actId="47"/>
        <pc:sldMkLst>
          <pc:docMk/>
          <pc:sldMk cId="1075147274" sldId="495"/>
        </pc:sldMkLst>
      </pc:sldChg>
      <pc:sldChg chg="del">
        <pc:chgData name="Maruta Avotiņa" userId="5ee6cc93-0b56-4a1a-9942-306bf2cf4d6f" providerId="ADAL" clId="{0341F4C7-6CBF-4106-A155-DEEFAC6A2D49}" dt="2025-01-30T14:11:29.764" v="14" actId="47"/>
        <pc:sldMkLst>
          <pc:docMk/>
          <pc:sldMk cId="1470939075" sldId="496"/>
        </pc:sldMkLst>
      </pc:sldChg>
      <pc:sldChg chg="del">
        <pc:chgData name="Maruta Avotiņa" userId="5ee6cc93-0b56-4a1a-9942-306bf2cf4d6f" providerId="ADAL" clId="{0341F4C7-6CBF-4106-A155-DEEFAC6A2D49}" dt="2025-01-30T14:11:30.985" v="15" actId="47"/>
        <pc:sldMkLst>
          <pc:docMk/>
          <pc:sldMk cId="2341055406" sldId="497"/>
        </pc:sldMkLst>
      </pc:sldChg>
      <pc:sldChg chg="del">
        <pc:chgData name="Maruta Avotiņa" userId="5ee6cc93-0b56-4a1a-9942-306bf2cf4d6f" providerId="ADAL" clId="{0341F4C7-6CBF-4106-A155-DEEFAC6A2D49}" dt="2025-01-30T14:11:31.693" v="16" actId="47"/>
        <pc:sldMkLst>
          <pc:docMk/>
          <pc:sldMk cId="2382969475" sldId="498"/>
        </pc:sldMkLst>
      </pc:sldChg>
      <pc:sldChg chg="modSp mod">
        <pc:chgData name="Maruta Avotiņa" userId="5ee6cc93-0b56-4a1a-9942-306bf2cf4d6f" providerId="ADAL" clId="{0341F4C7-6CBF-4106-A155-DEEFAC6A2D49}" dt="2025-01-30T14:12:01.927" v="31" actId="1076"/>
        <pc:sldMkLst>
          <pc:docMk/>
          <pc:sldMk cId="2419406176" sldId="500"/>
        </pc:sldMkLst>
        <pc:spChg chg="mod">
          <ac:chgData name="Maruta Avotiņa" userId="5ee6cc93-0b56-4a1a-9942-306bf2cf4d6f" providerId="ADAL" clId="{0341F4C7-6CBF-4106-A155-DEEFAC6A2D49}" dt="2025-01-30T14:12:01.927" v="31" actId="1076"/>
          <ac:spMkLst>
            <pc:docMk/>
            <pc:sldMk cId="2419406176" sldId="500"/>
            <ac:spMk id="3" creationId="{537B6BBA-2910-4343-165A-883C71A87133}"/>
          </ac:spMkLst>
        </pc:spChg>
      </pc:sldChg>
      <pc:sldChg chg="addSp modSp add mod">
        <pc:chgData name="Maruta Avotiņa" userId="5ee6cc93-0b56-4a1a-9942-306bf2cf4d6f" providerId="ADAL" clId="{0341F4C7-6CBF-4106-A155-DEEFAC6A2D49}" dt="2025-01-30T15:02:34.854" v="323" actId="207"/>
        <pc:sldMkLst>
          <pc:docMk/>
          <pc:sldMk cId="2550883063" sldId="501"/>
        </pc:sldMkLst>
      </pc:sldChg>
      <pc:sldChg chg="add del">
        <pc:chgData name="Maruta Avotiņa" userId="5ee6cc93-0b56-4a1a-9942-306bf2cf4d6f" providerId="ADAL" clId="{0341F4C7-6CBF-4106-A155-DEEFAC6A2D49}" dt="2025-01-30T14:51:53.376" v="96" actId="47"/>
        <pc:sldMkLst>
          <pc:docMk/>
          <pc:sldMk cId="2578549662" sldId="502"/>
        </pc:sldMkLst>
      </pc:sldChg>
      <pc:sldChg chg="addSp modSp add mod">
        <pc:chgData name="Maruta Avotiņa" userId="5ee6cc93-0b56-4a1a-9942-306bf2cf4d6f" providerId="ADAL" clId="{0341F4C7-6CBF-4106-A155-DEEFAC6A2D49}" dt="2025-01-30T14:52:28.771" v="110" actId="20577"/>
        <pc:sldMkLst>
          <pc:docMk/>
          <pc:sldMk cId="3928202382" sldId="503"/>
        </pc:sldMkLst>
      </pc:sldChg>
      <pc:sldChg chg="addSp modSp add mod">
        <pc:chgData name="Maruta Avotiņa" userId="5ee6cc93-0b56-4a1a-9942-306bf2cf4d6f" providerId="ADAL" clId="{0341F4C7-6CBF-4106-A155-DEEFAC6A2D49}" dt="2025-01-30T15:01:47.124" v="320" actId="207"/>
        <pc:sldMkLst>
          <pc:docMk/>
          <pc:sldMk cId="914460031" sldId="504"/>
        </pc:sldMkLst>
      </pc:sldChg>
      <pc:sldChg chg="addSp modSp add mod">
        <pc:chgData name="Maruta Avotiņa" userId="5ee6cc93-0b56-4a1a-9942-306bf2cf4d6f" providerId="ADAL" clId="{0341F4C7-6CBF-4106-A155-DEEFAC6A2D49}" dt="2025-01-30T14:53:08.162" v="130" actId="1076"/>
        <pc:sldMkLst>
          <pc:docMk/>
          <pc:sldMk cId="46174796" sldId="505"/>
        </pc:sldMkLst>
      </pc:sldChg>
      <pc:sldChg chg="addSp modSp add mod">
        <pc:chgData name="Maruta Avotiņa" userId="5ee6cc93-0b56-4a1a-9942-306bf2cf4d6f" providerId="ADAL" clId="{0341F4C7-6CBF-4106-A155-DEEFAC6A2D49}" dt="2025-01-30T14:53:32.701" v="139" actId="2710"/>
        <pc:sldMkLst>
          <pc:docMk/>
          <pc:sldMk cId="507387886" sldId="506"/>
        </pc:sldMkLst>
      </pc:sldChg>
      <pc:sldChg chg="addSp modSp add mod">
        <pc:chgData name="Maruta Avotiņa" userId="5ee6cc93-0b56-4a1a-9942-306bf2cf4d6f" providerId="ADAL" clId="{0341F4C7-6CBF-4106-A155-DEEFAC6A2D49}" dt="2025-01-30T14:53:48.779" v="145" actId="1076"/>
        <pc:sldMkLst>
          <pc:docMk/>
          <pc:sldMk cId="666370568" sldId="507"/>
        </pc:sldMkLst>
      </pc:sldChg>
      <pc:sldChg chg="addSp modSp add mod">
        <pc:chgData name="Maruta Avotiņa" userId="5ee6cc93-0b56-4a1a-9942-306bf2cf4d6f" providerId="ADAL" clId="{0341F4C7-6CBF-4106-A155-DEEFAC6A2D49}" dt="2025-01-30T15:02:05.032" v="321" actId="207"/>
        <pc:sldMkLst>
          <pc:docMk/>
          <pc:sldMk cId="1102720263" sldId="508"/>
        </pc:sldMkLst>
      </pc:sldChg>
      <pc:sldChg chg="addSp modSp add mod">
        <pc:chgData name="Maruta Avotiņa" userId="5ee6cc93-0b56-4a1a-9942-306bf2cf4d6f" providerId="ADAL" clId="{0341F4C7-6CBF-4106-A155-DEEFAC6A2D49}" dt="2025-01-30T14:54:33.111" v="169" actId="1076"/>
        <pc:sldMkLst>
          <pc:docMk/>
          <pc:sldMk cId="4217134316" sldId="509"/>
        </pc:sldMkLst>
      </pc:sldChg>
      <pc:sldChg chg="addSp modSp add mod">
        <pc:chgData name="Maruta Avotiņa" userId="5ee6cc93-0b56-4a1a-9942-306bf2cf4d6f" providerId="ADAL" clId="{0341F4C7-6CBF-4106-A155-DEEFAC6A2D49}" dt="2025-01-30T14:55:58.414" v="193" actId="6549"/>
        <pc:sldMkLst>
          <pc:docMk/>
          <pc:sldMk cId="1312322983" sldId="510"/>
        </pc:sldMkLst>
      </pc:sldChg>
      <pc:sldChg chg="addSp modSp add mod">
        <pc:chgData name="Maruta Avotiņa" userId="5ee6cc93-0b56-4a1a-9942-306bf2cf4d6f" providerId="ADAL" clId="{0341F4C7-6CBF-4106-A155-DEEFAC6A2D49}" dt="2025-01-30T14:57:08.373" v="228" actId="1076"/>
        <pc:sldMkLst>
          <pc:docMk/>
          <pc:sldMk cId="1986905759" sldId="511"/>
        </pc:sldMkLst>
      </pc:sldChg>
      <pc:sldChg chg="addSp modSp add mod">
        <pc:chgData name="Maruta Avotiņa" userId="5ee6cc93-0b56-4a1a-9942-306bf2cf4d6f" providerId="ADAL" clId="{0341F4C7-6CBF-4106-A155-DEEFAC6A2D49}" dt="2025-01-30T14:57:27.212" v="239" actId="1076"/>
        <pc:sldMkLst>
          <pc:docMk/>
          <pc:sldMk cId="3785677460" sldId="512"/>
        </pc:sldMkLst>
      </pc:sldChg>
      <pc:sldChg chg="addSp modSp add mod">
        <pc:chgData name="Maruta Avotiņa" userId="5ee6cc93-0b56-4a1a-9942-306bf2cf4d6f" providerId="ADAL" clId="{0341F4C7-6CBF-4106-A155-DEEFAC6A2D49}" dt="2025-01-30T14:57:41.082" v="246" actId="1076"/>
        <pc:sldMkLst>
          <pc:docMk/>
          <pc:sldMk cId="298853198" sldId="513"/>
        </pc:sldMkLst>
      </pc:sldChg>
      <pc:sldChg chg="addSp modSp add mod">
        <pc:chgData name="Maruta Avotiņa" userId="5ee6cc93-0b56-4a1a-9942-306bf2cf4d6f" providerId="ADAL" clId="{0341F4C7-6CBF-4106-A155-DEEFAC6A2D49}" dt="2025-01-30T14:57:52.960" v="253" actId="1076"/>
        <pc:sldMkLst>
          <pc:docMk/>
          <pc:sldMk cId="669197363" sldId="514"/>
        </pc:sldMkLst>
      </pc:sldChg>
      <pc:sldChg chg="addSp modSp add mod">
        <pc:chgData name="Maruta Avotiņa" userId="5ee6cc93-0b56-4a1a-9942-306bf2cf4d6f" providerId="ADAL" clId="{0341F4C7-6CBF-4106-A155-DEEFAC6A2D49}" dt="2025-01-30T14:58:06.239" v="260" actId="14100"/>
        <pc:sldMkLst>
          <pc:docMk/>
          <pc:sldMk cId="1664972952" sldId="515"/>
        </pc:sldMkLst>
      </pc:sldChg>
      <pc:sldChg chg="addSp modSp add mod">
        <pc:chgData name="Maruta Avotiņa" userId="5ee6cc93-0b56-4a1a-9942-306bf2cf4d6f" providerId="ADAL" clId="{0341F4C7-6CBF-4106-A155-DEEFAC6A2D49}" dt="2025-01-30T15:02:23.809" v="322" actId="207"/>
        <pc:sldMkLst>
          <pc:docMk/>
          <pc:sldMk cId="1294011532" sldId="516"/>
        </pc:sldMkLst>
      </pc:sldChg>
      <pc:sldChg chg="addSp modSp add mod">
        <pc:chgData name="Maruta Avotiņa" userId="5ee6cc93-0b56-4a1a-9942-306bf2cf4d6f" providerId="ADAL" clId="{0341F4C7-6CBF-4106-A155-DEEFAC6A2D49}" dt="2025-01-30T14:58:56.711" v="284" actId="1076"/>
        <pc:sldMkLst>
          <pc:docMk/>
          <pc:sldMk cId="995073562" sldId="517"/>
        </pc:sldMkLst>
      </pc:sldChg>
      <pc:sldChg chg="addSp modSp add mod">
        <pc:chgData name="Maruta Avotiņa" userId="5ee6cc93-0b56-4a1a-9942-306bf2cf4d6f" providerId="ADAL" clId="{0341F4C7-6CBF-4106-A155-DEEFAC6A2D49}" dt="2025-01-30T14:59:08.614" v="290" actId="1076"/>
        <pc:sldMkLst>
          <pc:docMk/>
          <pc:sldMk cId="1674316341" sldId="518"/>
        </pc:sldMkLst>
      </pc:sldChg>
      <pc:sldChg chg="addSp modSp add mod">
        <pc:chgData name="Maruta Avotiņa" userId="5ee6cc93-0b56-4a1a-9942-306bf2cf4d6f" providerId="ADAL" clId="{0341F4C7-6CBF-4106-A155-DEEFAC6A2D49}" dt="2025-01-30T14:59:47.191" v="304" actId="1076"/>
        <pc:sldMkLst>
          <pc:docMk/>
          <pc:sldMk cId="4258079271" sldId="519"/>
        </pc:sldMkLst>
      </pc:sldChg>
      <pc:sldChg chg="modSp add mod">
        <pc:chgData name="Maruta Avotiņa" userId="5ee6cc93-0b56-4a1a-9942-306bf2cf4d6f" providerId="ADAL" clId="{0341F4C7-6CBF-4106-A155-DEEFAC6A2D49}" dt="2025-01-30T14:56:47.017" v="216" actId="1076"/>
        <pc:sldMkLst>
          <pc:docMk/>
          <pc:sldMk cId="2773337479" sldId="520"/>
        </pc:sldMkLst>
      </pc:sldChg>
    </pc:docChg>
  </pc:docChgLst>
  <pc:docChgLst>
    <pc:chgData name="Maruta Avotiņa" userId="5ee6cc93-0b56-4a1a-9942-306bf2cf4d6f" providerId="ADAL" clId="{774546D4-4EC8-4984-B76A-3226C8DEA9FC}"/>
    <pc:docChg chg="undo custSel addSld delSld modSld">
      <pc:chgData name="Maruta Avotiņa" userId="5ee6cc93-0b56-4a1a-9942-306bf2cf4d6f" providerId="ADAL" clId="{774546D4-4EC8-4984-B76A-3226C8DEA9FC}" dt="2025-03-05T19:36:14.769" v="202" actId="20577"/>
      <pc:docMkLst>
        <pc:docMk/>
      </pc:docMkLst>
      <pc:sldChg chg="modSp mod">
        <pc:chgData name="Maruta Avotiņa" userId="5ee6cc93-0b56-4a1a-9942-306bf2cf4d6f" providerId="ADAL" clId="{774546D4-4EC8-4984-B76A-3226C8DEA9FC}" dt="2025-03-05T18:54:38.314" v="8" actId="20577"/>
        <pc:sldMkLst>
          <pc:docMk/>
          <pc:sldMk cId="803883505" sldId="256"/>
        </pc:sldMkLst>
        <pc:spChg chg="mod">
          <ac:chgData name="Maruta Avotiņa" userId="5ee6cc93-0b56-4a1a-9942-306bf2cf4d6f" providerId="ADAL" clId="{774546D4-4EC8-4984-B76A-3226C8DEA9FC}" dt="2025-03-05T18:54:10.423" v="2" actId="20577"/>
          <ac:spMkLst>
            <pc:docMk/>
            <pc:sldMk cId="803883505" sldId="256"/>
            <ac:spMk id="5" creationId="{3ADB4741-2926-7A83-8456-5510F45D78D9}"/>
          </ac:spMkLst>
        </pc:spChg>
        <pc:spChg chg="mod">
          <ac:chgData name="Maruta Avotiņa" userId="5ee6cc93-0b56-4a1a-9942-306bf2cf4d6f" providerId="ADAL" clId="{774546D4-4EC8-4984-B76A-3226C8DEA9FC}" dt="2025-03-05T18:54:38.314" v="8" actId="20577"/>
          <ac:spMkLst>
            <pc:docMk/>
            <pc:sldMk cId="803883505" sldId="256"/>
            <ac:spMk id="6" creationId="{33B2A330-0862-3A9B-288D-FE5A3B868063}"/>
          </ac:spMkLst>
        </pc:spChg>
      </pc:sldChg>
      <pc:sldChg chg="del">
        <pc:chgData name="Maruta Avotiņa" userId="5ee6cc93-0b56-4a1a-9942-306bf2cf4d6f" providerId="ADAL" clId="{774546D4-4EC8-4984-B76A-3226C8DEA9FC}" dt="2025-03-05T18:54:45.472" v="9" actId="47"/>
        <pc:sldMkLst>
          <pc:docMk/>
          <pc:sldMk cId="3149967848" sldId="480"/>
        </pc:sldMkLst>
      </pc:sldChg>
      <pc:sldChg chg="del">
        <pc:chgData name="Maruta Avotiņa" userId="5ee6cc93-0b56-4a1a-9942-306bf2cf4d6f" providerId="ADAL" clId="{774546D4-4EC8-4984-B76A-3226C8DEA9FC}" dt="2025-03-05T18:54:53.398" v="28" actId="47"/>
        <pc:sldMkLst>
          <pc:docMk/>
          <pc:sldMk cId="2550883063" sldId="501"/>
        </pc:sldMkLst>
      </pc:sldChg>
      <pc:sldChg chg="addSp modSp new mod">
        <pc:chgData name="Maruta Avotiņa" userId="5ee6cc93-0b56-4a1a-9942-306bf2cf4d6f" providerId="ADAL" clId="{774546D4-4EC8-4984-B76A-3226C8DEA9FC}" dt="2025-03-05T18:56:06.873" v="41" actId="14100"/>
        <pc:sldMkLst>
          <pc:docMk/>
          <pc:sldMk cId="3799989970" sldId="501"/>
        </pc:sldMkLst>
        <pc:picChg chg="add mod">
          <ac:chgData name="Maruta Avotiņa" userId="5ee6cc93-0b56-4a1a-9942-306bf2cf4d6f" providerId="ADAL" clId="{774546D4-4EC8-4984-B76A-3226C8DEA9FC}" dt="2025-03-05T18:56:06.873" v="41" actId="14100"/>
          <ac:picMkLst>
            <pc:docMk/>
            <pc:sldMk cId="3799989970" sldId="501"/>
            <ac:picMk id="3" creationId="{D96AD11D-6E3F-26A5-C2B8-C07566F751E3}"/>
          </ac:picMkLst>
        </pc:picChg>
      </pc:sldChg>
      <pc:sldChg chg="addSp modSp new mod">
        <pc:chgData name="Maruta Avotiņa" userId="5ee6cc93-0b56-4a1a-9942-306bf2cf4d6f" providerId="ADAL" clId="{774546D4-4EC8-4984-B76A-3226C8DEA9FC}" dt="2025-03-05T19:30:03.858" v="170" actId="1076"/>
        <pc:sldMkLst>
          <pc:docMk/>
          <pc:sldMk cId="1853693380" sldId="502"/>
        </pc:sldMkLst>
        <pc:graphicFrameChg chg="add mod modGraphic">
          <ac:chgData name="Maruta Avotiņa" userId="5ee6cc93-0b56-4a1a-9942-306bf2cf4d6f" providerId="ADAL" clId="{774546D4-4EC8-4984-B76A-3226C8DEA9FC}" dt="2025-03-05T19:30:03.858" v="170" actId="1076"/>
          <ac:graphicFrameMkLst>
            <pc:docMk/>
            <pc:sldMk cId="1853693380" sldId="502"/>
            <ac:graphicFrameMk id="4" creationId="{79AE7F43-50F9-B148-9158-7F4FC65B0C03}"/>
          </ac:graphicFrameMkLst>
        </pc:graphicFrameChg>
        <pc:picChg chg="add mod">
          <ac:chgData name="Maruta Avotiņa" userId="5ee6cc93-0b56-4a1a-9942-306bf2cf4d6f" providerId="ADAL" clId="{774546D4-4EC8-4984-B76A-3226C8DEA9FC}" dt="2025-03-05T18:56:33.011" v="45" actId="14100"/>
          <ac:picMkLst>
            <pc:docMk/>
            <pc:sldMk cId="1853693380" sldId="502"/>
            <ac:picMk id="3" creationId="{75AEA92E-82AD-FD76-E7DA-1649DD7C6C74}"/>
          </ac:picMkLst>
        </pc:picChg>
      </pc:sldChg>
      <pc:sldChg chg="new del">
        <pc:chgData name="Maruta Avotiņa" userId="5ee6cc93-0b56-4a1a-9942-306bf2cf4d6f" providerId="ADAL" clId="{774546D4-4EC8-4984-B76A-3226C8DEA9FC}" dt="2025-03-05T19:29:25.206" v="158" actId="47"/>
        <pc:sldMkLst>
          <pc:docMk/>
          <pc:sldMk cId="340741410" sldId="503"/>
        </pc:sldMkLst>
      </pc:sldChg>
      <pc:sldChg chg="del">
        <pc:chgData name="Maruta Avotiņa" userId="5ee6cc93-0b56-4a1a-9942-306bf2cf4d6f" providerId="ADAL" clId="{774546D4-4EC8-4984-B76A-3226C8DEA9FC}" dt="2025-03-05T18:54:46.164" v="10" actId="47"/>
        <pc:sldMkLst>
          <pc:docMk/>
          <pc:sldMk cId="3928202382" sldId="503"/>
        </pc:sldMkLst>
      </pc:sldChg>
      <pc:sldChg chg="addSp modSp new mod">
        <pc:chgData name="Maruta Avotiņa" userId="5ee6cc93-0b56-4a1a-9942-306bf2cf4d6f" providerId="ADAL" clId="{774546D4-4EC8-4984-B76A-3226C8DEA9FC}" dt="2025-03-05T19:24:49.406" v="146" actId="14100"/>
        <pc:sldMkLst>
          <pc:docMk/>
          <pc:sldMk cId="852638721" sldId="504"/>
        </pc:sldMkLst>
        <pc:spChg chg="add mod">
          <ac:chgData name="Maruta Avotiņa" userId="5ee6cc93-0b56-4a1a-9942-306bf2cf4d6f" providerId="ADAL" clId="{774546D4-4EC8-4984-B76A-3226C8DEA9FC}" dt="2025-03-05T19:24:49.406" v="146" actId="14100"/>
          <ac:spMkLst>
            <pc:docMk/>
            <pc:sldMk cId="852638721" sldId="504"/>
            <ac:spMk id="3" creationId="{656E2921-8809-FDF7-A8FF-3B1A5983ABED}"/>
          </ac:spMkLst>
        </pc:spChg>
      </pc:sldChg>
      <pc:sldChg chg="del">
        <pc:chgData name="Maruta Avotiņa" userId="5ee6cc93-0b56-4a1a-9942-306bf2cf4d6f" providerId="ADAL" clId="{774546D4-4EC8-4984-B76A-3226C8DEA9FC}" dt="2025-03-05T18:54:46.274" v="11" actId="47"/>
        <pc:sldMkLst>
          <pc:docMk/>
          <pc:sldMk cId="914460031" sldId="504"/>
        </pc:sldMkLst>
      </pc:sldChg>
      <pc:sldChg chg="del">
        <pc:chgData name="Maruta Avotiņa" userId="5ee6cc93-0b56-4a1a-9942-306bf2cf4d6f" providerId="ADAL" clId="{774546D4-4EC8-4984-B76A-3226C8DEA9FC}" dt="2025-03-05T18:54:46.556" v="12" actId="47"/>
        <pc:sldMkLst>
          <pc:docMk/>
          <pc:sldMk cId="46174796" sldId="505"/>
        </pc:sldMkLst>
      </pc:sldChg>
      <pc:sldChg chg="addSp modSp new mod">
        <pc:chgData name="Maruta Avotiņa" userId="5ee6cc93-0b56-4a1a-9942-306bf2cf4d6f" providerId="ADAL" clId="{774546D4-4EC8-4984-B76A-3226C8DEA9FC}" dt="2025-03-05T19:29:03.123" v="156" actId="207"/>
        <pc:sldMkLst>
          <pc:docMk/>
          <pc:sldMk cId="546065179" sldId="505"/>
        </pc:sldMkLst>
        <pc:graphicFrameChg chg="add mod modGraphic">
          <ac:chgData name="Maruta Avotiņa" userId="5ee6cc93-0b56-4a1a-9942-306bf2cf4d6f" providerId="ADAL" clId="{774546D4-4EC8-4984-B76A-3226C8DEA9FC}" dt="2025-03-05T19:29:03.123" v="156" actId="207"/>
          <ac:graphicFrameMkLst>
            <pc:docMk/>
            <pc:sldMk cId="546065179" sldId="505"/>
            <ac:graphicFrameMk id="2" creationId="{0E4D9DEC-BA1D-6023-29C7-139B9EE78F32}"/>
          </ac:graphicFrameMkLst>
        </pc:graphicFrameChg>
      </pc:sldChg>
      <pc:sldChg chg="del">
        <pc:chgData name="Maruta Avotiņa" userId="5ee6cc93-0b56-4a1a-9942-306bf2cf4d6f" providerId="ADAL" clId="{774546D4-4EC8-4984-B76A-3226C8DEA9FC}" dt="2025-03-05T18:54:47.074" v="13" actId="47"/>
        <pc:sldMkLst>
          <pc:docMk/>
          <pc:sldMk cId="507387886" sldId="506"/>
        </pc:sldMkLst>
      </pc:sldChg>
      <pc:sldChg chg="addSp modSp new mod">
        <pc:chgData name="Maruta Avotiņa" userId="5ee6cc93-0b56-4a1a-9942-306bf2cf4d6f" providerId="ADAL" clId="{774546D4-4EC8-4984-B76A-3226C8DEA9FC}" dt="2025-03-05T19:20:42.073" v="122" actId="1076"/>
        <pc:sldMkLst>
          <pc:docMk/>
          <pc:sldMk cId="806894291" sldId="506"/>
        </pc:sldMkLst>
        <pc:spChg chg="add mod">
          <ac:chgData name="Maruta Avotiņa" userId="5ee6cc93-0b56-4a1a-9942-306bf2cf4d6f" providerId="ADAL" clId="{774546D4-4EC8-4984-B76A-3226C8DEA9FC}" dt="2025-03-05T19:20:38.019" v="120" actId="1076"/>
          <ac:spMkLst>
            <pc:docMk/>
            <pc:sldMk cId="806894291" sldId="506"/>
            <ac:spMk id="3" creationId="{C344149A-0CBC-DE27-2DB3-FC37BABD4029}"/>
          </ac:spMkLst>
        </pc:spChg>
        <pc:picChg chg="add mod">
          <ac:chgData name="Maruta Avotiņa" userId="5ee6cc93-0b56-4a1a-9942-306bf2cf4d6f" providerId="ADAL" clId="{774546D4-4EC8-4984-B76A-3226C8DEA9FC}" dt="2025-03-05T19:20:42.073" v="122" actId="1076"/>
          <ac:picMkLst>
            <pc:docMk/>
            <pc:sldMk cId="806894291" sldId="506"/>
            <ac:picMk id="4" creationId="{37A7BC39-8B6D-D66A-1ACF-F0BC67FC37E7}"/>
          </ac:picMkLst>
        </pc:picChg>
      </pc:sldChg>
      <pc:sldChg chg="del">
        <pc:chgData name="Maruta Avotiņa" userId="5ee6cc93-0b56-4a1a-9942-306bf2cf4d6f" providerId="ADAL" clId="{774546D4-4EC8-4984-B76A-3226C8DEA9FC}" dt="2025-03-05T18:54:47.577" v="14" actId="47"/>
        <pc:sldMkLst>
          <pc:docMk/>
          <pc:sldMk cId="666370568" sldId="507"/>
        </pc:sldMkLst>
      </pc:sldChg>
      <pc:sldChg chg="addSp modSp new mod">
        <pc:chgData name="Maruta Avotiņa" userId="5ee6cc93-0b56-4a1a-9942-306bf2cf4d6f" providerId="ADAL" clId="{774546D4-4EC8-4984-B76A-3226C8DEA9FC}" dt="2025-03-05T19:36:14.769" v="202" actId="20577"/>
        <pc:sldMkLst>
          <pc:docMk/>
          <pc:sldMk cId="2456434690" sldId="507"/>
        </pc:sldMkLst>
        <pc:graphicFrameChg chg="add mod modGraphic">
          <ac:chgData name="Maruta Avotiņa" userId="5ee6cc93-0b56-4a1a-9942-306bf2cf4d6f" providerId="ADAL" clId="{774546D4-4EC8-4984-B76A-3226C8DEA9FC}" dt="2025-03-05T19:36:14.769" v="202" actId="20577"/>
          <ac:graphicFrameMkLst>
            <pc:docMk/>
            <pc:sldMk cId="2456434690" sldId="507"/>
            <ac:graphicFrameMk id="2" creationId="{436BB509-224C-F99B-76B9-76BD032EA142}"/>
          </ac:graphicFrameMkLst>
        </pc:graphicFrameChg>
      </pc:sldChg>
      <pc:sldChg chg="del">
        <pc:chgData name="Maruta Avotiņa" userId="5ee6cc93-0b56-4a1a-9942-306bf2cf4d6f" providerId="ADAL" clId="{774546D4-4EC8-4984-B76A-3226C8DEA9FC}" dt="2025-03-05T18:54:47.734" v="15" actId="47"/>
        <pc:sldMkLst>
          <pc:docMk/>
          <pc:sldMk cId="1102720263" sldId="508"/>
        </pc:sldMkLst>
      </pc:sldChg>
      <pc:sldChg chg="addSp modSp new mod">
        <pc:chgData name="Maruta Avotiņa" userId="5ee6cc93-0b56-4a1a-9942-306bf2cf4d6f" providerId="ADAL" clId="{774546D4-4EC8-4984-B76A-3226C8DEA9FC}" dt="2025-03-05T19:02:17.455" v="83" actId="20577"/>
        <pc:sldMkLst>
          <pc:docMk/>
          <pc:sldMk cId="2009096289" sldId="508"/>
        </pc:sldMkLst>
        <pc:spChg chg="add mod">
          <ac:chgData name="Maruta Avotiņa" userId="5ee6cc93-0b56-4a1a-9942-306bf2cf4d6f" providerId="ADAL" clId="{774546D4-4EC8-4984-B76A-3226C8DEA9FC}" dt="2025-03-05T19:02:17.455" v="83" actId="20577"/>
          <ac:spMkLst>
            <pc:docMk/>
            <pc:sldMk cId="2009096289" sldId="508"/>
            <ac:spMk id="3" creationId="{53F4694B-579E-D158-DF22-2188E421EEDF}"/>
          </ac:spMkLst>
        </pc:spChg>
      </pc:sldChg>
      <pc:sldChg chg="addSp modSp new mod">
        <pc:chgData name="Maruta Avotiņa" userId="5ee6cc93-0b56-4a1a-9942-306bf2cf4d6f" providerId="ADAL" clId="{774546D4-4EC8-4984-B76A-3226C8DEA9FC}" dt="2025-03-05T19:16:10.478" v="103" actId="207"/>
        <pc:sldMkLst>
          <pc:docMk/>
          <pc:sldMk cId="2971373264" sldId="509"/>
        </pc:sldMkLst>
        <pc:graphicFrameChg chg="add mod modGraphic">
          <ac:chgData name="Maruta Avotiņa" userId="5ee6cc93-0b56-4a1a-9942-306bf2cf4d6f" providerId="ADAL" clId="{774546D4-4EC8-4984-B76A-3226C8DEA9FC}" dt="2025-03-05T19:16:10.478" v="103" actId="207"/>
          <ac:graphicFrameMkLst>
            <pc:docMk/>
            <pc:sldMk cId="2971373264" sldId="509"/>
            <ac:graphicFrameMk id="2" creationId="{F90B2CB3-65C2-FFB6-76FE-423E656C4A32}"/>
          </ac:graphicFrameMkLst>
        </pc:graphicFrameChg>
      </pc:sldChg>
      <pc:sldChg chg="del">
        <pc:chgData name="Maruta Avotiņa" userId="5ee6cc93-0b56-4a1a-9942-306bf2cf4d6f" providerId="ADAL" clId="{774546D4-4EC8-4984-B76A-3226C8DEA9FC}" dt="2025-03-05T18:54:47.859" v="16" actId="47"/>
        <pc:sldMkLst>
          <pc:docMk/>
          <pc:sldMk cId="4217134316" sldId="509"/>
        </pc:sldMkLst>
      </pc:sldChg>
      <pc:sldChg chg="addSp modSp new mod">
        <pc:chgData name="Maruta Avotiņa" userId="5ee6cc93-0b56-4a1a-9942-306bf2cf4d6f" providerId="ADAL" clId="{774546D4-4EC8-4984-B76A-3226C8DEA9FC}" dt="2025-03-05T19:01:53.940" v="75" actId="1076"/>
        <pc:sldMkLst>
          <pc:docMk/>
          <pc:sldMk cId="968602560" sldId="510"/>
        </pc:sldMkLst>
        <pc:spChg chg="add mod">
          <ac:chgData name="Maruta Avotiņa" userId="5ee6cc93-0b56-4a1a-9942-306bf2cf4d6f" providerId="ADAL" clId="{774546D4-4EC8-4984-B76A-3226C8DEA9FC}" dt="2025-03-05T19:01:53.940" v="75" actId="1076"/>
          <ac:spMkLst>
            <pc:docMk/>
            <pc:sldMk cId="968602560" sldId="510"/>
            <ac:spMk id="3" creationId="{A5CEFB86-3374-FC9B-A14F-C14B2AA4C138}"/>
          </ac:spMkLst>
        </pc:spChg>
      </pc:sldChg>
      <pc:sldChg chg="del">
        <pc:chgData name="Maruta Avotiņa" userId="5ee6cc93-0b56-4a1a-9942-306bf2cf4d6f" providerId="ADAL" clId="{774546D4-4EC8-4984-B76A-3226C8DEA9FC}" dt="2025-03-05T18:54:48.237" v="17" actId="47"/>
        <pc:sldMkLst>
          <pc:docMk/>
          <pc:sldMk cId="1312322983" sldId="510"/>
        </pc:sldMkLst>
      </pc:sldChg>
      <pc:sldChg chg="del">
        <pc:chgData name="Maruta Avotiņa" userId="5ee6cc93-0b56-4a1a-9942-306bf2cf4d6f" providerId="ADAL" clId="{774546D4-4EC8-4984-B76A-3226C8DEA9FC}" dt="2025-03-05T18:54:48.646" v="19" actId="47"/>
        <pc:sldMkLst>
          <pc:docMk/>
          <pc:sldMk cId="1986905759" sldId="511"/>
        </pc:sldMkLst>
      </pc:sldChg>
      <pc:sldChg chg="addSp modSp new mod">
        <pc:chgData name="Maruta Avotiņa" userId="5ee6cc93-0b56-4a1a-9942-306bf2cf4d6f" providerId="ADAL" clId="{774546D4-4EC8-4984-B76A-3226C8DEA9FC}" dt="2025-03-05T19:12:08.933" v="95" actId="113"/>
        <pc:sldMkLst>
          <pc:docMk/>
          <pc:sldMk cId="3296845417" sldId="511"/>
        </pc:sldMkLst>
        <pc:graphicFrameChg chg="add mod modGraphic">
          <ac:chgData name="Maruta Avotiņa" userId="5ee6cc93-0b56-4a1a-9942-306bf2cf4d6f" providerId="ADAL" clId="{774546D4-4EC8-4984-B76A-3226C8DEA9FC}" dt="2025-03-05T19:12:08.933" v="95" actId="113"/>
          <ac:graphicFrameMkLst>
            <pc:docMk/>
            <pc:sldMk cId="3296845417" sldId="511"/>
            <ac:graphicFrameMk id="2" creationId="{66A0886A-092D-3082-94B1-516581DFCD32}"/>
          </ac:graphicFrameMkLst>
        </pc:graphicFrameChg>
      </pc:sldChg>
      <pc:sldChg chg="del">
        <pc:chgData name="Maruta Avotiņa" userId="5ee6cc93-0b56-4a1a-9942-306bf2cf4d6f" providerId="ADAL" clId="{774546D4-4EC8-4984-B76A-3226C8DEA9FC}" dt="2025-03-05T18:54:48.976" v="20" actId="47"/>
        <pc:sldMkLst>
          <pc:docMk/>
          <pc:sldMk cId="3785677460" sldId="512"/>
        </pc:sldMkLst>
      </pc:sldChg>
      <pc:sldChg chg="del">
        <pc:chgData name="Maruta Avotiņa" userId="5ee6cc93-0b56-4a1a-9942-306bf2cf4d6f" providerId="ADAL" clId="{774546D4-4EC8-4984-B76A-3226C8DEA9FC}" dt="2025-03-05T18:54:49.621" v="21" actId="47"/>
        <pc:sldMkLst>
          <pc:docMk/>
          <pc:sldMk cId="298853198" sldId="513"/>
        </pc:sldMkLst>
      </pc:sldChg>
      <pc:sldChg chg="del">
        <pc:chgData name="Maruta Avotiņa" userId="5ee6cc93-0b56-4a1a-9942-306bf2cf4d6f" providerId="ADAL" clId="{774546D4-4EC8-4984-B76A-3226C8DEA9FC}" dt="2025-03-05T18:54:49.936" v="22" actId="47"/>
        <pc:sldMkLst>
          <pc:docMk/>
          <pc:sldMk cId="669197363" sldId="514"/>
        </pc:sldMkLst>
      </pc:sldChg>
      <pc:sldChg chg="del">
        <pc:chgData name="Maruta Avotiņa" userId="5ee6cc93-0b56-4a1a-9942-306bf2cf4d6f" providerId="ADAL" clId="{774546D4-4EC8-4984-B76A-3226C8DEA9FC}" dt="2025-03-05T18:54:50.391" v="23" actId="47"/>
        <pc:sldMkLst>
          <pc:docMk/>
          <pc:sldMk cId="1664972952" sldId="515"/>
        </pc:sldMkLst>
      </pc:sldChg>
      <pc:sldChg chg="del">
        <pc:chgData name="Maruta Avotiņa" userId="5ee6cc93-0b56-4a1a-9942-306bf2cf4d6f" providerId="ADAL" clId="{774546D4-4EC8-4984-B76A-3226C8DEA9FC}" dt="2025-03-05T18:54:50.708" v="24" actId="47"/>
        <pc:sldMkLst>
          <pc:docMk/>
          <pc:sldMk cId="1294011532" sldId="516"/>
        </pc:sldMkLst>
      </pc:sldChg>
      <pc:sldChg chg="del">
        <pc:chgData name="Maruta Avotiņa" userId="5ee6cc93-0b56-4a1a-9942-306bf2cf4d6f" providerId="ADAL" clId="{774546D4-4EC8-4984-B76A-3226C8DEA9FC}" dt="2025-03-05T18:54:51.434" v="25" actId="47"/>
        <pc:sldMkLst>
          <pc:docMk/>
          <pc:sldMk cId="995073562" sldId="517"/>
        </pc:sldMkLst>
      </pc:sldChg>
      <pc:sldChg chg="del">
        <pc:chgData name="Maruta Avotiņa" userId="5ee6cc93-0b56-4a1a-9942-306bf2cf4d6f" providerId="ADAL" clId="{774546D4-4EC8-4984-B76A-3226C8DEA9FC}" dt="2025-03-05T18:54:52.064" v="26" actId="47"/>
        <pc:sldMkLst>
          <pc:docMk/>
          <pc:sldMk cId="1674316341" sldId="518"/>
        </pc:sldMkLst>
      </pc:sldChg>
      <pc:sldChg chg="del">
        <pc:chgData name="Maruta Avotiņa" userId="5ee6cc93-0b56-4a1a-9942-306bf2cf4d6f" providerId="ADAL" clId="{774546D4-4EC8-4984-B76A-3226C8DEA9FC}" dt="2025-03-05T18:54:52.552" v="27" actId="47"/>
        <pc:sldMkLst>
          <pc:docMk/>
          <pc:sldMk cId="4258079271" sldId="519"/>
        </pc:sldMkLst>
      </pc:sldChg>
      <pc:sldChg chg="del">
        <pc:chgData name="Maruta Avotiņa" userId="5ee6cc93-0b56-4a1a-9942-306bf2cf4d6f" providerId="ADAL" clId="{774546D4-4EC8-4984-B76A-3226C8DEA9FC}" dt="2025-03-05T18:54:48.489" v="18" actId="47"/>
        <pc:sldMkLst>
          <pc:docMk/>
          <pc:sldMk cId="2773337479" sldId="52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5981324-FF0A-4606-7308-2EAB964E1BDE}"/>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23D880B1-F2F0-8768-1747-9918785082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5461ACAF-E798-EFE7-4EFD-AFD670FC1FF4}"/>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2F36B0B0-446A-B54F-CB7A-681642A8491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74F33FB9-4EDC-4D6D-1CBD-1A7B84FDB67E}"/>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11814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1A5FF4B-6CBA-DC63-226B-BB1BCB47D214}"/>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2D267B87-75DA-F913-2E53-1B098BE4EC34}"/>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EA4627C5-73C6-EC10-28A2-E6C0DB56F1D5}"/>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81F69747-A2B2-01A7-1802-0D726DE67909}"/>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2E8310F2-8D38-EC03-E21E-F25B88932EAF}"/>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33673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6EED9313-D0EA-9D99-8511-D1468735A5F4}"/>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2C4734EB-40A2-487E-135D-43E0CA1BF22D}"/>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B8EEEEF-ECBD-07D9-6BCD-2D3B449E4F7E}"/>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17A12AF3-87D7-FD1C-37DD-5B921898BB7C}"/>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6DA12E49-A6B1-230A-55B7-F8D3E93AFFFA}"/>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664740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B80EF1F-90C8-80E3-CCA4-618A9E994458}"/>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93294E78-CDD7-3F33-58F0-DFA6E21BC656}"/>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FB12412-D668-E7FA-10D9-9E845B21CBD8}"/>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AAB2F6BD-A928-D450-9ED5-1BC5DAB4CDFB}"/>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D1D862A4-4D66-51AA-17FB-B8F02C3CD319}"/>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43119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FF0D5BA-6BBF-237F-407E-E5B474307259}"/>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3E17E2A8-7AEA-6028-9ACF-33FDFE5808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6FE01AD1-510B-F51E-4B9F-A243358D3E75}"/>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4FBD809C-F7A2-7E14-CED1-4E343849C947}"/>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A36F7F88-F5C7-3F94-62FD-C1F591D148D3}"/>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131095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ABB3D24-29B2-24A0-A001-E59078B15B8D}"/>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E2B39E40-B2CA-6AF2-0C22-BCCC1DF47B96}"/>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7A972AD8-2FF8-39C1-58C2-5DC92F6609ED}"/>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8256D730-D786-4E5D-A190-B3C1AE3254A9}"/>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6" name="Kājenes vietturis 5">
            <a:extLst>
              <a:ext uri="{FF2B5EF4-FFF2-40B4-BE49-F238E27FC236}">
                <a16:creationId xmlns:a16="http://schemas.microsoft.com/office/drawing/2014/main" id="{4442F022-505F-BCF9-FF2A-21CCB6507DF0}"/>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B8D6EBD0-9214-04AB-6C80-B683B37F8208}"/>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27266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B0968FB-301B-E3A6-857E-F0947D71E2A4}"/>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0331E98B-287C-6968-4667-A6B6CACBE1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493FFB5A-8339-8E08-6BDA-8EF16CBB69E8}"/>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357B93FD-3F57-B4FD-33DE-22340B4081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0CF39E52-C9BF-C636-BBF9-4039F2F2B9AF}"/>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47C58551-075A-4E5A-1583-4F8397BB8309}"/>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8" name="Kājenes vietturis 7">
            <a:extLst>
              <a:ext uri="{FF2B5EF4-FFF2-40B4-BE49-F238E27FC236}">
                <a16:creationId xmlns:a16="http://schemas.microsoft.com/office/drawing/2014/main" id="{596F06E9-3814-5376-789E-122EF04F4412}"/>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52538862-48C2-2224-F31D-452146A860FB}"/>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3689232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7FF12A2-1E21-B89A-A73B-AC1996567A74}"/>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40F1DF39-193C-4C80-BD10-32F12EF3CFA2}"/>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4" name="Kājenes vietturis 3">
            <a:extLst>
              <a:ext uri="{FF2B5EF4-FFF2-40B4-BE49-F238E27FC236}">
                <a16:creationId xmlns:a16="http://schemas.microsoft.com/office/drawing/2014/main" id="{5970FCC3-0806-23D8-9959-D32EAB482FD0}"/>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625CC93B-F167-EB39-EBED-9797C6219EE2}"/>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4055895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EBD2A9BC-7551-9F3C-CCAF-909FEA0A98A1}"/>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3" name="Kājenes vietturis 2">
            <a:extLst>
              <a:ext uri="{FF2B5EF4-FFF2-40B4-BE49-F238E27FC236}">
                <a16:creationId xmlns:a16="http://schemas.microsoft.com/office/drawing/2014/main" id="{3326BFE4-BD68-1F1D-FB61-A3FDDEF3442D}"/>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C8CB66BF-E62A-45F8-92BC-CD919971C72D}"/>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752607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FE64FD4-2C19-384A-9DDE-BA477926DCE7}"/>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4E97143B-C2CB-1FC8-1996-E9C4268E3A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7C5292CA-42C8-2281-D592-7E85D894A1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F23175A2-DBC2-5291-F443-47181EAB8083}"/>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6" name="Kājenes vietturis 5">
            <a:extLst>
              <a:ext uri="{FF2B5EF4-FFF2-40B4-BE49-F238E27FC236}">
                <a16:creationId xmlns:a16="http://schemas.microsoft.com/office/drawing/2014/main" id="{43A1113A-43CF-98A0-220C-89F286D4E62E}"/>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0C2B7928-948F-99AC-0712-01CB21DEA571}"/>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42683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9C8D5A7-F467-2595-4000-C61D46F942B3}"/>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62472AED-E61F-5114-AD3B-8B54E63F28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F60A7951-AC52-FCF6-D3A8-A98A0E4FB7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1D4690A4-23FC-9CB7-68F7-2C300FC586BB}"/>
              </a:ext>
            </a:extLst>
          </p:cNvPr>
          <p:cNvSpPr>
            <a:spLocks noGrp="1"/>
          </p:cNvSpPr>
          <p:nvPr>
            <p:ph type="dt" sz="half" idx="10"/>
          </p:nvPr>
        </p:nvSpPr>
        <p:spPr/>
        <p:txBody>
          <a:bodyPr/>
          <a:lstStyle/>
          <a:p>
            <a:fld id="{C5A25F60-3776-40D3-A772-E87E82B8C8F1}" type="datetimeFigureOut">
              <a:rPr lang="lv-LV" smtClean="0"/>
              <a:t>17.01.2026</a:t>
            </a:fld>
            <a:endParaRPr lang="lv-LV"/>
          </a:p>
        </p:txBody>
      </p:sp>
      <p:sp>
        <p:nvSpPr>
          <p:cNvPr id="6" name="Kājenes vietturis 5">
            <a:extLst>
              <a:ext uri="{FF2B5EF4-FFF2-40B4-BE49-F238E27FC236}">
                <a16:creationId xmlns:a16="http://schemas.microsoft.com/office/drawing/2014/main" id="{94B54E06-9F68-A7F8-0798-8644C0054238}"/>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DBFE810E-0B34-53E8-A30B-3FB47F0A5EAD}"/>
              </a:ext>
            </a:extLst>
          </p:cNvPr>
          <p:cNvSpPr>
            <a:spLocks noGrp="1"/>
          </p:cNvSpPr>
          <p:nvPr>
            <p:ph type="sldNum" sz="quarter" idx="12"/>
          </p:nvPr>
        </p:nvSpPr>
        <p:spPr/>
        <p:txBody>
          <a:bodyPr/>
          <a:lstStyle/>
          <a:p>
            <a:fld id="{B620E4E9-6FA6-4224-A724-7FB35098940B}" type="slidenum">
              <a:rPr lang="lv-LV" smtClean="0"/>
              <a:t>‹#›</a:t>
            </a:fld>
            <a:endParaRPr lang="lv-LV"/>
          </a:p>
        </p:txBody>
      </p:sp>
    </p:spTree>
    <p:extLst>
      <p:ext uri="{BB962C8B-B14F-4D97-AF65-F5344CB8AC3E}">
        <p14:creationId xmlns:p14="http://schemas.microsoft.com/office/powerpoint/2010/main" val="2004866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3A6862B5-BB83-55D6-7C79-87EEBBA68D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DFC0587B-4A8B-125F-55DB-9539BCF31E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64C4141B-2785-15B2-1D5A-B0D436ABE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A25F60-3776-40D3-A772-E87E82B8C8F1}" type="datetimeFigureOut">
              <a:rPr lang="lv-LV" smtClean="0"/>
              <a:t>17.01.2026</a:t>
            </a:fld>
            <a:endParaRPr lang="lv-LV"/>
          </a:p>
        </p:txBody>
      </p:sp>
      <p:sp>
        <p:nvSpPr>
          <p:cNvPr id="5" name="Kājenes vietturis 4">
            <a:extLst>
              <a:ext uri="{FF2B5EF4-FFF2-40B4-BE49-F238E27FC236}">
                <a16:creationId xmlns:a16="http://schemas.microsoft.com/office/drawing/2014/main" id="{958F9E9F-8EBE-903C-E6E9-5118AFF99F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B55F3A1E-3F2E-C0A5-A089-A21E830F4C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0E4E9-6FA6-4224-A724-7FB35098940B}" type="slidenum">
              <a:rPr lang="lv-LV" smtClean="0"/>
              <a:t>‹#›</a:t>
            </a:fld>
            <a:endParaRPr lang="lv-LV"/>
          </a:p>
        </p:txBody>
      </p:sp>
    </p:spTree>
    <p:extLst>
      <p:ext uri="{BB962C8B-B14F-4D97-AF65-F5344CB8AC3E}">
        <p14:creationId xmlns:p14="http://schemas.microsoft.com/office/powerpoint/2010/main" val="2600593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pakšvirsraksts 2">
            <a:extLst>
              <a:ext uri="{FF2B5EF4-FFF2-40B4-BE49-F238E27FC236}">
                <a16:creationId xmlns:a16="http://schemas.microsoft.com/office/drawing/2014/main" id="{908C684F-0691-538A-35EC-9C759AB62C33}"/>
              </a:ext>
            </a:extLst>
          </p:cNvPr>
          <p:cNvSpPr>
            <a:spLocks noGrp="1"/>
          </p:cNvSpPr>
          <p:nvPr>
            <p:ph type="subTitle" idx="1"/>
          </p:nvPr>
        </p:nvSpPr>
        <p:spPr>
          <a:xfrm>
            <a:off x="585926" y="4538329"/>
            <a:ext cx="11256886" cy="1942646"/>
          </a:xfrm>
        </p:spPr>
        <p:txBody>
          <a:bodyPr>
            <a:normAutofit/>
          </a:bodyPr>
          <a:lstStyle/>
          <a:p>
            <a:r>
              <a:rPr lang="lv-LV" dirty="0"/>
              <a:t>Meistarklase</a:t>
            </a:r>
          </a:p>
          <a:p>
            <a:endParaRPr lang="lv-LV" dirty="0"/>
          </a:p>
          <a:p>
            <a:endParaRPr lang="lv-LV" dirty="0"/>
          </a:p>
          <a:p>
            <a:pPr algn="r"/>
            <a:r>
              <a:rPr lang="lv-LV" dirty="0"/>
              <a:t>Rīgas Valsts 1. ģimnāzija</a:t>
            </a:r>
          </a:p>
        </p:txBody>
      </p:sp>
      <p:sp>
        <p:nvSpPr>
          <p:cNvPr id="4" name="Virsraksts 3">
            <a:extLst>
              <a:ext uri="{FF2B5EF4-FFF2-40B4-BE49-F238E27FC236}">
                <a16:creationId xmlns:a16="http://schemas.microsoft.com/office/drawing/2014/main" id="{B6219862-EF44-1CC2-D0F3-474312D0798F}"/>
              </a:ext>
            </a:extLst>
          </p:cNvPr>
          <p:cNvSpPr txBox="1">
            <a:spLocks noGrp="1"/>
          </p:cNvSpPr>
          <p:nvPr>
            <p:ph type="ctrTitle"/>
          </p:nvPr>
        </p:nvSpPr>
        <p:spPr>
          <a:xfrm>
            <a:off x="727969" y="1868605"/>
            <a:ext cx="11114843" cy="2193806"/>
          </a:xfrm>
          <a:prstGeom prst="rect">
            <a:avLst/>
          </a:prstGeom>
          <a:noFill/>
        </p:spPr>
        <p:txBody>
          <a:bodyPr wrap="square" rtlCol="0">
            <a:spAutoFit/>
          </a:bodyPr>
          <a:lstStyle/>
          <a:p>
            <a:pPr algn="ctr">
              <a:lnSpc>
                <a:spcPct val="150000"/>
              </a:lnSpc>
            </a:pPr>
            <a:r>
              <a:rPr lang="lv-LV" sz="4800" b="1" i="0" dirty="0">
                <a:solidFill>
                  <a:schemeClr val="accent2"/>
                </a:solidFill>
                <a:effectLst/>
                <a:latin typeface="Calibri" panose="020F0502020204030204" pitchFamily="34" charset="0"/>
                <a:ea typeface="Calibri" panose="020F0502020204030204" pitchFamily="34" charset="0"/>
                <a:cs typeface="Calibri" panose="020F0502020204030204" pitchFamily="34" charset="0"/>
              </a:rPr>
              <a:t>VĒRTĒŠANAS PIEEJA UN IZPRATNES </a:t>
            </a:r>
          </a:p>
          <a:p>
            <a:pPr algn="ctr">
              <a:lnSpc>
                <a:spcPct val="150000"/>
              </a:lnSpc>
            </a:pPr>
            <a:r>
              <a:rPr lang="lv-LV" sz="4800" b="1" i="0" dirty="0">
                <a:solidFill>
                  <a:schemeClr val="accent2"/>
                </a:solidFill>
                <a:effectLst/>
                <a:latin typeface="Calibri" panose="020F0502020204030204" pitchFamily="34" charset="0"/>
                <a:ea typeface="Calibri" panose="020F0502020204030204" pitchFamily="34" charset="0"/>
                <a:cs typeface="Calibri" panose="020F0502020204030204" pitchFamily="34" charset="0"/>
              </a:rPr>
              <a:t>LĪMEŅI MATEMĀTIKAS OLIMPIĀDĒS</a:t>
            </a:r>
            <a:endParaRPr lang="ko-KR" altLang="en-US" sz="4800" b="1" dirty="0">
              <a:solidFill>
                <a:schemeClr val="accent2"/>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3ADB4741-2926-7A83-8456-5510F45D78D9}"/>
              </a:ext>
            </a:extLst>
          </p:cNvPr>
          <p:cNvSpPr txBox="1"/>
          <p:nvPr/>
        </p:nvSpPr>
        <p:spPr>
          <a:xfrm>
            <a:off x="203468" y="377025"/>
            <a:ext cx="4457310" cy="1015663"/>
          </a:xfrm>
          <a:prstGeom prst="rect">
            <a:avLst/>
          </a:prstGeom>
          <a:noFill/>
        </p:spPr>
        <p:txBody>
          <a:bodyPr wrap="square" rtlCol="0">
            <a:spAutoFit/>
          </a:bodyPr>
          <a:lstStyle/>
          <a:p>
            <a:pPr algn="ctr"/>
            <a:r>
              <a:rPr lang="lv-LV" altLang="ko-KR" sz="6000" b="1" dirty="0">
                <a:solidFill>
                  <a:schemeClr val="accent3">
                    <a:lumMod val="50000"/>
                  </a:schemeClr>
                </a:solidFill>
                <a:latin typeface="Calibri" panose="020F0502020204030204" pitchFamily="34" charset="0"/>
                <a:cs typeface="Calibri" panose="020F0502020204030204" pitchFamily="34" charset="0"/>
              </a:rPr>
              <a:t>8. klasei</a:t>
            </a:r>
            <a:endParaRPr lang="ko-KR" altLang="en-US" sz="6000" b="1" dirty="0">
              <a:solidFill>
                <a:schemeClr val="accent3">
                  <a:lumMod val="50000"/>
                </a:schemeClr>
              </a:solidFill>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33B2A330-0862-3A9B-288D-FE5A3B868063}"/>
              </a:ext>
            </a:extLst>
          </p:cNvPr>
          <p:cNvSpPr txBox="1"/>
          <p:nvPr/>
        </p:nvSpPr>
        <p:spPr>
          <a:xfrm>
            <a:off x="203468" y="6347534"/>
            <a:ext cx="2442078" cy="381740"/>
          </a:xfrm>
          <a:prstGeom prst="rect">
            <a:avLst/>
          </a:prstGeom>
          <a:noFill/>
        </p:spPr>
        <p:txBody>
          <a:bodyPr wrap="square" rtlCol="0">
            <a:spAutoFit/>
          </a:bodyPr>
          <a:lstStyle/>
          <a:p>
            <a:r>
              <a:rPr lang="lv-LV" dirty="0"/>
              <a:t>07.03.2025.</a:t>
            </a:r>
          </a:p>
        </p:txBody>
      </p:sp>
    </p:spTree>
    <p:extLst>
      <p:ext uri="{BB962C8B-B14F-4D97-AF65-F5344CB8AC3E}">
        <p14:creationId xmlns:p14="http://schemas.microsoft.com/office/powerpoint/2010/main" val="803883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F4694B-579E-D158-DF22-2188E421EEDF}"/>
              </a:ext>
            </a:extLst>
          </p:cNvPr>
          <p:cNvSpPr txBox="1"/>
          <p:nvPr/>
        </p:nvSpPr>
        <p:spPr>
          <a:xfrm>
            <a:off x="457199" y="225672"/>
            <a:ext cx="11140751" cy="6127127"/>
          </a:xfrm>
          <a:prstGeom prst="rect">
            <a:avLst/>
          </a:prstGeom>
          <a:noFill/>
        </p:spPr>
        <p:txBody>
          <a:bodyPr wrap="square">
            <a:spAutoFit/>
          </a:bodyPr>
          <a:lstStyle/>
          <a:p>
            <a:pPr marL="217170" indent="-217170" algn="just">
              <a:lnSpc>
                <a:spcPct val="15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8.4.</a:t>
            </a:r>
            <a:r>
              <a:rPr lang="lv-LV" sz="2400" b="1" kern="100" dirty="0">
                <a:latin typeface="Calibri" panose="020F0502020204030204" pitchFamily="34" charset="0"/>
                <a:ea typeface="NSimSun" panose="02010609030101010101" pitchFamily="49" charset="-122"/>
                <a:cs typeface="Arial" panose="020B0604020202020204" pitchFamily="34" charset="0"/>
              </a:rPr>
              <a:t> </a:t>
            </a:r>
            <a:r>
              <a:rPr lang="lv-LV" sz="2400" kern="100" dirty="0">
                <a:effectLst/>
                <a:latin typeface="Calibri" panose="020F0502020204030204" pitchFamily="34" charset="0"/>
                <a:ea typeface="NSimSun" panose="02010609030101010101" pitchFamily="49" charset="-122"/>
                <a:cs typeface="Arial" panose="020B0604020202020204" pitchFamily="34" charset="0"/>
              </a:rPr>
              <a:t>Alise un Kate spēlē spēli. Pirmajā gājienā Kate nosauc skaitli nulle, pēc tam viņas pamīšus izdara gājienus. Katra meitene savā gājienā izvēlas vienu naturālu skaitli no 1 līdz 10, pieskaita to pēdējam nosauktajam skaitlim un nosauc rezultātu. (Piemēram, ja Alise savā gājienā ir nosaukusi skaitli 18, tad Kate var nosaukt jebkuru naturālu skaitli no 19 līdz 28). Uzvar tā meitene, kas nosauc skaitli 100. Kura meitene vienmēr var uzvarēt, neatkarīgi no otras spēlētājas gājieniem?</a:t>
            </a:r>
            <a:endParaRPr lang="lv-LV" sz="2400" kern="100" dirty="0">
              <a:effectLst/>
              <a:latin typeface="Liberation Serif"/>
              <a:ea typeface="NSimSun" panose="02010609030101010101" pitchFamily="49" charset="-122"/>
              <a:cs typeface="Arial" panose="020B0604020202020204" pitchFamily="34" charset="0"/>
            </a:endParaRPr>
          </a:p>
          <a:p>
            <a:pPr marL="217170" indent="-217170" algn="just">
              <a:lnSpc>
                <a:spcPct val="15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	Atrisinājums.</a:t>
            </a:r>
            <a:r>
              <a:rPr lang="lv-LV" sz="2400" kern="100" dirty="0">
                <a:effectLst/>
                <a:latin typeface="Calibri" panose="020F0502020204030204" pitchFamily="34" charset="0"/>
                <a:ea typeface="NSimSun" panose="02010609030101010101" pitchFamily="49" charset="-122"/>
                <a:cs typeface="Arial" panose="020B0604020202020204" pitchFamily="34" charset="0"/>
              </a:rPr>
              <a:t> Vienmēr var uzvarēt Alise. Savā pirmajā gājienā Alisei jānosauc skaitlis 1. Pēc tam pēc katra Kates gājiena Alise izvēlas pieskaitīt tādu skaitli, kas kopā ar Kates iepriekšējā gājienā izvēlēto skaitli summā dod 11 (šādu gājienu Alise vienmēr var veikt, jo var izvēlēties skaitļus no 1 līdz 10). Līdz ar to pēc katra Alises gājiena skaitlis palielināsies par 11. Alises nosauktie skaitļi būs 1; 12; 23; 34; 45; 56; 67; 78; 89; 100.</a:t>
            </a:r>
            <a:endParaRPr lang="lv-LV" sz="2400" kern="100" dirty="0">
              <a:effectLst/>
              <a:latin typeface="Liberation Serif"/>
              <a:ea typeface="NSimSun" panose="02010609030101010101" pitchFamily="49" charset="-122"/>
              <a:cs typeface="Arial" panose="020B0604020202020204" pitchFamily="34" charset="0"/>
            </a:endParaRPr>
          </a:p>
        </p:txBody>
      </p:sp>
    </p:spTree>
    <p:extLst>
      <p:ext uri="{BB962C8B-B14F-4D97-AF65-F5344CB8AC3E}">
        <p14:creationId xmlns:p14="http://schemas.microsoft.com/office/powerpoint/2010/main" val="2009096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a 1">
            <a:extLst>
              <a:ext uri="{FF2B5EF4-FFF2-40B4-BE49-F238E27FC236}">
                <a16:creationId xmlns:a16="http://schemas.microsoft.com/office/drawing/2014/main" id="{F90B2CB3-65C2-FFB6-76FE-423E656C4A32}"/>
              </a:ext>
            </a:extLst>
          </p:cNvPr>
          <p:cNvGraphicFramePr>
            <a:graphicFrameLocks noGrp="1"/>
          </p:cNvGraphicFramePr>
          <p:nvPr>
            <p:extLst>
              <p:ext uri="{D42A27DB-BD31-4B8C-83A1-F6EECF244321}">
                <p14:modId xmlns:p14="http://schemas.microsoft.com/office/powerpoint/2010/main" val="1793442450"/>
              </p:ext>
            </p:extLst>
          </p:nvPr>
        </p:nvGraphicFramePr>
        <p:xfrm>
          <a:off x="694431" y="715282"/>
          <a:ext cx="9608820" cy="3315542"/>
        </p:xfrm>
        <a:graphic>
          <a:graphicData uri="http://schemas.openxmlformats.org/drawingml/2006/table">
            <a:tbl>
              <a:tblPr firstRow="1" firstCol="1" bandRow="1">
                <a:tableStyleId>{5940675A-B579-460E-94D1-54222C63F5DA}</a:tableStyleId>
              </a:tblPr>
              <a:tblGrid>
                <a:gridCol w="1050568">
                  <a:extLst>
                    <a:ext uri="{9D8B030D-6E8A-4147-A177-3AD203B41FA5}">
                      <a16:colId xmlns:a16="http://schemas.microsoft.com/office/drawing/2014/main" val="609254946"/>
                    </a:ext>
                  </a:extLst>
                </a:gridCol>
                <a:gridCol w="8558252">
                  <a:extLst>
                    <a:ext uri="{9D8B030D-6E8A-4147-A177-3AD203B41FA5}">
                      <a16:colId xmlns:a16="http://schemas.microsoft.com/office/drawing/2014/main" val="1382912227"/>
                    </a:ext>
                  </a:extLst>
                </a:gridCol>
              </a:tblGrid>
              <a:tr h="646963">
                <a:tc>
                  <a:txBody>
                    <a:bodyPr/>
                    <a:lstStyle/>
                    <a:p>
                      <a:pPr algn="ctr">
                        <a:lnSpc>
                          <a:spcPct val="115000"/>
                        </a:lnSpc>
                        <a:spcAft>
                          <a:spcPts val="1000"/>
                        </a:spcAft>
                      </a:pPr>
                      <a:r>
                        <a:rPr lang="lv-LV" sz="2400">
                          <a:effectLst/>
                        </a:rPr>
                        <a:t>3</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Uzraksta, ka savā pirmajā gājienā Alisei uz tāfeles jāuzraksta 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662839791"/>
                  </a:ext>
                </a:extLst>
              </a:tr>
              <a:tr h="2021616">
                <a:tc>
                  <a:txBody>
                    <a:bodyPr/>
                    <a:lstStyle/>
                    <a:p>
                      <a:pPr algn="ctr">
                        <a:lnSpc>
                          <a:spcPct val="115000"/>
                        </a:lnSpc>
                        <a:spcAft>
                          <a:spcPts val="1000"/>
                        </a:spcAft>
                      </a:pPr>
                      <a:r>
                        <a:rPr lang="lv-LV" sz="2400">
                          <a:effectLst/>
                        </a:rPr>
                        <a:t>7</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Parāda Alises gājienus (pēc katra gājiena panākt, ka viņas uzrakstītais skaitlis ir par 11 lielāks nekā viņas iepriekšējais skaitlis), kas garantē uzvaru</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483925779"/>
                  </a:ext>
                </a:extLst>
              </a:tr>
              <a:tr h="646963">
                <a:tc>
                  <a:txBody>
                    <a:bodyPr/>
                    <a:lstStyle/>
                    <a:p>
                      <a:pPr algn="ctr">
                        <a:lnSpc>
                          <a:spcPct val="115000"/>
                        </a:lnSpc>
                        <a:spcAft>
                          <a:spcPts val="1000"/>
                        </a:spcAft>
                      </a:pPr>
                      <a:r>
                        <a:rPr lang="lv-LV" sz="2400" dirty="0">
                          <a:effectLst/>
                        </a:rPr>
                        <a:t>2</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Par dažiem konkrētiem piemēriem</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614172143"/>
                  </a:ext>
                </a:extLst>
              </a:tr>
            </a:tbl>
          </a:graphicData>
        </a:graphic>
      </p:graphicFrame>
    </p:spTree>
    <p:extLst>
      <p:ext uri="{BB962C8B-B14F-4D97-AF65-F5344CB8AC3E}">
        <p14:creationId xmlns:p14="http://schemas.microsoft.com/office/powerpoint/2010/main" val="2971373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A5CEFB86-3374-FC9B-A14F-C14B2AA4C138}"/>
                  </a:ext>
                </a:extLst>
              </p:cNvPr>
              <p:cNvSpPr txBox="1"/>
              <p:nvPr/>
            </p:nvSpPr>
            <p:spPr>
              <a:xfrm>
                <a:off x="393113" y="375496"/>
                <a:ext cx="11405774" cy="4615944"/>
              </a:xfrm>
              <a:prstGeom prst="rect">
                <a:avLst/>
              </a:prstGeom>
              <a:noFill/>
            </p:spPr>
            <p:txBody>
              <a:bodyPr wrap="square">
                <a:spAutoFit/>
              </a:bodyPr>
              <a:lstStyle/>
              <a:p>
                <a:pPr algn="just">
                  <a:lnSpc>
                    <a:spcPct val="110000"/>
                  </a:lnSpc>
                  <a:spcBef>
                    <a:spcPts val="600"/>
                  </a:spcBef>
                </a:pPr>
                <a:r>
                  <a:rPr lang="lv-LV" sz="2400" b="1" kern="100" dirty="0">
                    <a:effectLst/>
                    <a:latin typeface="Calibri" panose="020F0502020204030204" pitchFamily="34" charset="0"/>
                    <a:ea typeface="NSimSun" panose="02010609030101010101" pitchFamily="49" charset="-122"/>
                    <a:cs typeface="Arial" panose="020B0604020202020204" pitchFamily="34" charset="0"/>
                  </a:rPr>
                  <a:t>8.5.</a:t>
                </a:r>
                <a:r>
                  <a:rPr lang="lv-LV" sz="2400" kern="100" dirty="0">
                    <a:latin typeface="Calibri" panose="020F0502020204030204" pitchFamily="34" charset="0"/>
                    <a:ea typeface="NSimSun" panose="02010609030101010101" pitchFamily="49" charset="-122"/>
                    <a:cs typeface="Arial" panose="020B0604020202020204" pitchFamily="34" charset="0"/>
                  </a:rPr>
                  <a:t> </a:t>
                </a:r>
                <a:r>
                  <a:rPr lang="lv-LV" sz="2400" kern="100" dirty="0">
                    <a:effectLst/>
                    <a:latin typeface="Calibri" panose="020F0502020204030204" pitchFamily="34" charset="0"/>
                    <a:ea typeface="NSimSun" panose="02010609030101010101" pitchFamily="49" charset="-122"/>
                    <a:cs typeface="Arial" panose="020B0604020202020204" pitchFamily="34" charset="0"/>
                  </a:rPr>
                  <a:t>Trīs naturālus skaitļus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𝐵</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un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𝐶</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saista sakarības: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&lt;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&lt;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un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Skaitļu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𝐵</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un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𝐶</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pierakstā kopā ir izmantoti tieši desmit cipari, kas visi ir savā starpā atšķirīgi. Vai ir iespējams, ka skaitlis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ir </a:t>
                </a:r>
                <a:r>
                  <a:rPr lang="lv-LV" sz="2400" b="1" kern="100" dirty="0">
                    <a:effectLst/>
                    <a:latin typeface="Calibri" panose="020F0502020204030204" pitchFamily="34" charset="0"/>
                    <a:ea typeface="NSimSun" panose="02010609030101010101" pitchFamily="49" charset="-122"/>
                    <a:cs typeface="Arial" panose="020B0604020202020204" pitchFamily="34" charset="0"/>
                  </a:rPr>
                  <a:t>a)</a:t>
                </a:r>
                <a:r>
                  <a:rPr lang="lv-LV" sz="2400" kern="100" dirty="0">
                    <a:effectLst/>
                    <a:latin typeface="Calibri" panose="020F0502020204030204" pitchFamily="34" charset="0"/>
                    <a:ea typeface="NSimSun" panose="02010609030101010101" pitchFamily="49" charset="-122"/>
                    <a:cs typeface="Arial" panose="020B0604020202020204" pitchFamily="34" charset="0"/>
                  </a:rPr>
                  <a:t> </a:t>
                </a:r>
                <a:r>
                  <a:rPr lang="lv-LV" sz="2400" kern="100" dirty="0" err="1">
                    <a:effectLst/>
                    <a:latin typeface="Calibri" panose="020F0502020204030204" pitchFamily="34" charset="0"/>
                    <a:ea typeface="NSimSun" panose="02010609030101010101" pitchFamily="49" charset="-122"/>
                    <a:cs typeface="Arial" panose="020B0604020202020204" pitchFamily="34" charset="0"/>
                  </a:rPr>
                  <a:t>divciparu</a:t>
                </a:r>
                <a:r>
                  <a:rPr lang="lv-LV" sz="2400" kern="100" dirty="0">
                    <a:effectLst/>
                    <a:latin typeface="Calibri" panose="020F0502020204030204" pitchFamily="34" charset="0"/>
                    <a:ea typeface="NSimSun" panose="02010609030101010101" pitchFamily="49" charset="-122"/>
                    <a:cs typeface="Arial" panose="020B0604020202020204" pitchFamily="34" charset="0"/>
                  </a:rPr>
                  <a:t> skaitlis; </a:t>
                </a:r>
                <a:r>
                  <a:rPr lang="lv-LV" sz="2400" b="1" kern="100" dirty="0">
                    <a:effectLst/>
                    <a:latin typeface="Calibri" panose="020F0502020204030204" pitchFamily="34" charset="0"/>
                    <a:ea typeface="NSimSun" panose="02010609030101010101" pitchFamily="49" charset="-122"/>
                    <a:cs typeface="Arial" panose="020B0604020202020204" pitchFamily="34" charset="0"/>
                  </a:rPr>
                  <a:t>b)</a:t>
                </a:r>
                <a:r>
                  <a:rPr lang="lv-LV" sz="2400" kern="100" dirty="0">
                    <a:effectLst/>
                    <a:latin typeface="Calibri" panose="020F0502020204030204" pitchFamily="34" charset="0"/>
                    <a:ea typeface="NSimSun" panose="02010609030101010101" pitchFamily="49" charset="-122"/>
                    <a:cs typeface="Arial" panose="020B0604020202020204" pitchFamily="34" charset="0"/>
                  </a:rPr>
                  <a:t> </a:t>
                </a:r>
                <a:r>
                  <a:rPr lang="lv-LV" sz="2400" kern="100" dirty="0" err="1">
                    <a:effectLst/>
                    <a:latin typeface="Calibri" panose="020F0502020204030204" pitchFamily="34" charset="0"/>
                    <a:ea typeface="NSimSun" panose="02010609030101010101" pitchFamily="49" charset="-122"/>
                    <a:cs typeface="Arial" panose="020B0604020202020204" pitchFamily="34" charset="0"/>
                  </a:rPr>
                  <a:t>viencipara</a:t>
                </a:r>
                <a:r>
                  <a:rPr lang="lv-LV" sz="2400" kern="100" dirty="0">
                    <a:effectLst/>
                    <a:latin typeface="Calibri" panose="020F0502020204030204" pitchFamily="34" charset="0"/>
                    <a:ea typeface="NSimSun" panose="02010609030101010101" pitchFamily="49" charset="-122"/>
                    <a:cs typeface="Arial" panose="020B0604020202020204" pitchFamily="34" charset="0"/>
                  </a:rPr>
                  <a:t> skaitlis?</a:t>
                </a:r>
              </a:p>
              <a:p>
                <a:pPr algn="just">
                  <a:lnSpc>
                    <a:spcPct val="110000"/>
                  </a:lnSpc>
                  <a:spcBef>
                    <a:spcPts val="600"/>
                  </a:spcBef>
                </a:pPr>
                <a:endParaRPr lang="lv-LV" sz="2400" kern="100" dirty="0">
                  <a:effectLst/>
                  <a:latin typeface="Liberation Serif"/>
                  <a:ea typeface="NSimSun" panose="02010609030101010101" pitchFamily="49" charset="-122"/>
                  <a:cs typeface="Arial" panose="020B0604020202020204" pitchFamily="34" charset="0"/>
                </a:endParaRPr>
              </a:p>
              <a:p>
                <a:pPr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Atrisinājums</a:t>
                </a:r>
              </a:p>
              <a:p>
                <a:pPr algn="just">
                  <a:lnSpc>
                    <a:spcPct val="110000"/>
                  </a:lnSpc>
                </a:pPr>
                <a:endParaRPr lang="lv-LV" sz="2400" b="1" kern="100" dirty="0">
                  <a:latin typeface="Calibri" panose="020F0502020204030204" pitchFamily="34" charset="0"/>
                  <a:ea typeface="NSimSun" panose="02010609030101010101" pitchFamily="49" charset="-122"/>
                  <a:cs typeface="Arial" panose="020B0604020202020204" pitchFamily="34" charset="0"/>
                </a:endParaRPr>
              </a:p>
              <a:p>
                <a:pPr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a)</a:t>
                </a:r>
                <a:r>
                  <a:rPr lang="lv-LV" sz="2400" kern="100" dirty="0">
                    <a:effectLst/>
                    <a:latin typeface="Calibri" panose="020F0502020204030204" pitchFamily="34" charset="0"/>
                    <a:ea typeface="NSimSun" panose="02010609030101010101" pitchFamily="49" charset="-122"/>
                    <a:cs typeface="Arial" panose="020B0604020202020204" pitchFamily="34" charset="0"/>
                  </a:rPr>
                  <a:t> Jā, ir iespējams, piemēram,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=27</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=1548</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=3069</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
                </a:r>
                <a:br>
                  <a:rPr lang="lv-LV" sz="2400" kern="100" dirty="0">
                    <a:effectLst/>
                    <a:latin typeface="Calibri" panose="020F0502020204030204" pitchFamily="34" charset="0"/>
                    <a:ea typeface="NSimSun" panose="02010609030101010101" pitchFamily="49" charset="-122"/>
                    <a:cs typeface="Arial" panose="020B0604020202020204" pitchFamily="34" charset="0"/>
                  </a:rPr>
                </a:br>
                <a:r>
                  <a:rPr lang="lv-LV" sz="2400" kern="100" dirty="0">
                    <a:effectLst/>
                    <a:latin typeface="Calibri" panose="020F0502020204030204" pitchFamily="34" charset="0"/>
                    <a:ea typeface="NSimSun" panose="02010609030101010101" pitchFamily="49" charset="-122"/>
                    <a:cs typeface="Arial" panose="020B0604020202020204" pitchFamily="34" charset="0"/>
                  </a:rPr>
                  <a:t>(</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3069−1548=1521=1548−27</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a:t>
                </a:r>
              </a:p>
              <a:p>
                <a:pPr algn="just">
                  <a:lnSpc>
                    <a:spcPct val="110000"/>
                  </a:lnSpc>
                </a:pPr>
                <a:endParaRPr lang="lv-LV" sz="2400" kern="100" dirty="0">
                  <a:effectLst/>
                  <a:latin typeface="Liberation Serif"/>
                  <a:ea typeface="NSimSun" panose="02010609030101010101" pitchFamily="49" charset="-122"/>
                  <a:cs typeface="Arial" panose="020B0604020202020204" pitchFamily="34" charset="0"/>
                </a:endParaRPr>
              </a:p>
              <a:p>
                <a:pPr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b)</a:t>
                </a:r>
                <a:r>
                  <a:rPr lang="lv-LV" sz="2400" kern="100" dirty="0">
                    <a:effectLst/>
                    <a:latin typeface="Calibri" panose="020F0502020204030204" pitchFamily="34" charset="0"/>
                    <a:ea typeface="NSimSun" panose="02010609030101010101" pitchFamily="49" charset="-122"/>
                    <a:cs typeface="Arial" panose="020B0604020202020204" pitchFamily="34" charset="0"/>
                  </a:rPr>
                  <a:t> Jā, ir iespējams, piemēram,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=3</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=8526</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=17049</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t>
                </a:r>
                <a:br>
                  <a:rPr lang="lv-LV" sz="2400" kern="100" dirty="0">
                    <a:effectLst/>
                    <a:latin typeface="Calibri" panose="020F0502020204030204" pitchFamily="34" charset="0"/>
                    <a:ea typeface="NSimSun" panose="02010609030101010101" pitchFamily="49" charset="-122"/>
                    <a:cs typeface="Arial" panose="020B0604020202020204" pitchFamily="34" charset="0"/>
                  </a:rPr>
                </a:br>
                <a:r>
                  <a:rPr lang="lv-LV" sz="2400" kern="100" dirty="0">
                    <a:effectLst/>
                    <a:latin typeface="Calibri" panose="020F0502020204030204" pitchFamily="34" charset="0"/>
                    <a:ea typeface="NSimSun" panose="02010609030101010101" pitchFamily="49" charset="-122"/>
                    <a:cs typeface="Arial" panose="020B0604020202020204" pitchFamily="34" charset="0"/>
                  </a:rPr>
                  <a:t>(</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17049−8526=8523=8526−3</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a:t>
                </a:r>
                <a:endParaRPr lang="lv-LV" sz="2400" kern="100" dirty="0">
                  <a:effectLst/>
                  <a:latin typeface="Liberation Serif"/>
                  <a:ea typeface="NSimSun" panose="02010609030101010101" pitchFamily="49" charset="-122"/>
                  <a:cs typeface="Arial" panose="020B0604020202020204" pitchFamily="34" charset="0"/>
                </a:endParaRPr>
              </a:p>
            </p:txBody>
          </p:sp>
        </mc:Choice>
        <mc:Fallback xmlns="">
          <p:sp>
            <p:nvSpPr>
              <p:cNvPr id="3" name="TextBox 2">
                <a:extLst>
                  <a:ext uri="{FF2B5EF4-FFF2-40B4-BE49-F238E27FC236}">
                    <a16:creationId xmlns:a16="http://schemas.microsoft.com/office/drawing/2014/main" id="{A5CEFB86-3374-FC9B-A14F-C14B2AA4C138}"/>
                  </a:ext>
                </a:extLst>
              </p:cNvPr>
              <p:cNvSpPr txBox="1">
                <a:spLocks noRot="1" noChangeAspect="1" noMove="1" noResize="1" noEditPoints="1" noAdjustHandles="1" noChangeArrowheads="1" noChangeShapeType="1" noTextEdit="1"/>
              </p:cNvSpPr>
              <p:nvPr/>
            </p:nvSpPr>
            <p:spPr>
              <a:xfrm>
                <a:off x="393113" y="375496"/>
                <a:ext cx="11405774" cy="4615944"/>
              </a:xfrm>
              <a:prstGeom prst="rect">
                <a:avLst/>
              </a:prstGeom>
              <a:blipFill>
                <a:blip r:embed="rId2"/>
                <a:stretch>
                  <a:fillRect l="-801" t="-661" r="-801" b="-2114"/>
                </a:stretch>
              </a:blipFill>
            </p:spPr>
            <p:txBody>
              <a:bodyPr/>
              <a:lstStyle/>
              <a:p>
                <a:r>
                  <a:rPr lang="lv-LV">
                    <a:noFill/>
                  </a:rPr>
                  <a:t> </a:t>
                </a:r>
              </a:p>
            </p:txBody>
          </p:sp>
        </mc:Fallback>
      </mc:AlternateContent>
    </p:spTree>
    <p:extLst>
      <p:ext uri="{BB962C8B-B14F-4D97-AF65-F5344CB8AC3E}">
        <p14:creationId xmlns:p14="http://schemas.microsoft.com/office/powerpoint/2010/main" val="968602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Tabula 1">
                <a:extLst>
                  <a:ext uri="{FF2B5EF4-FFF2-40B4-BE49-F238E27FC236}">
                    <a16:creationId xmlns:a16="http://schemas.microsoft.com/office/drawing/2014/main" id="{66A0886A-092D-3082-94B1-516581DFCD32}"/>
                  </a:ext>
                </a:extLst>
              </p:cNvPr>
              <p:cNvGraphicFramePr>
                <a:graphicFrameLocks noGrp="1"/>
              </p:cNvGraphicFramePr>
              <p:nvPr>
                <p:extLst>
                  <p:ext uri="{D42A27DB-BD31-4B8C-83A1-F6EECF244321}">
                    <p14:modId xmlns:p14="http://schemas.microsoft.com/office/powerpoint/2010/main" val="1020058076"/>
                  </p:ext>
                </p:extLst>
              </p:nvPr>
            </p:nvGraphicFramePr>
            <p:xfrm>
              <a:off x="582463" y="660225"/>
              <a:ext cx="10838205" cy="5003457"/>
            </p:xfrm>
            <a:graphic>
              <a:graphicData uri="http://schemas.openxmlformats.org/drawingml/2006/table">
                <a:tbl>
                  <a:tblPr firstRow="1" firstCol="1" bandRow="1">
                    <a:tableStyleId>{5940675A-B579-460E-94D1-54222C63F5DA}</a:tableStyleId>
                  </a:tblPr>
                  <a:tblGrid>
                    <a:gridCol w="1184981">
                      <a:extLst>
                        <a:ext uri="{9D8B030D-6E8A-4147-A177-3AD203B41FA5}">
                          <a16:colId xmlns:a16="http://schemas.microsoft.com/office/drawing/2014/main" val="2885386772"/>
                        </a:ext>
                      </a:extLst>
                    </a:gridCol>
                    <a:gridCol w="9653224">
                      <a:extLst>
                        <a:ext uri="{9D8B030D-6E8A-4147-A177-3AD203B41FA5}">
                          <a16:colId xmlns:a16="http://schemas.microsoft.com/office/drawing/2014/main" val="249461272"/>
                        </a:ext>
                      </a:extLst>
                    </a:gridCol>
                  </a:tblGrid>
                  <a:tr h="548627">
                    <a:tc>
                      <a:txBody>
                        <a:bodyPr/>
                        <a:lstStyle/>
                        <a:p>
                          <a:pPr algn="ctr">
                            <a:lnSpc>
                              <a:spcPct val="115000"/>
                            </a:lnSpc>
                            <a:spcAft>
                              <a:spcPts val="1000"/>
                            </a:spcAft>
                          </a:pPr>
                          <a:r>
                            <a:rPr lang="lv-LV" sz="2400" b="1" dirty="0">
                              <a:effectLst/>
                            </a:rPr>
                            <a:t>5</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b="1" dirty="0">
                              <a:effectLst/>
                            </a:rPr>
                            <a:t>Kopā par a) gadījumu</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13638801"/>
                      </a:ext>
                    </a:extLst>
                  </a:tr>
                  <a:tr h="548627">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Parāda, ka </a:t>
                          </a:r>
                          <a14:m>
                            <m:oMath xmlns:m="http://schemas.openxmlformats.org/officeDocument/2006/math">
                              <m:r>
                                <a:rPr lang="lv-LV" sz="2400">
                                  <a:effectLst/>
                                  <a:latin typeface="Cambria Math" panose="02040503050406030204" pitchFamily="18" charset="0"/>
                                </a:rPr>
                                <m:t>𝐴</m:t>
                              </m:r>
                            </m:oMath>
                          </a14:m>
                          <a:r>
                            <a:rPr lang="lv-LV" sz="2400">
                              <a:effectLst/>
                            </a:rPr>
                            <a:t> var būt divciparu skaitlis (t.i., uzraksta skaitļus </a:t>
                          </a:r>
                          <a14:m>
                            <m:oMath xmlns:m="http://schemas.openxmlformats.org/officeDocument/2006/math">
                              <m:r>
                                <a:rPr lang="lv-LV" sz="2400">
                                  <a:effectLst/>
                                  <a:latin typeface="Cambria Math" panose="02040503050406030204" pitchFamily="18" charset="0"/>
                                </a:rPr>
                                <m:t>𝐴</m:t>
                              </m:r>
                            </m:oMath>
                          </a14:m>
                          <a:r>
                            <a:rPr lang="lv-LV" sz="2400">
                              <a:effectLst/>
                            </a:rPr>
                            <a:t>, </a:t>
                          </a:r>
                          <a14:m>
                            <m:oMath xmlns:m="http://schemas.openxmlformats.org/officeDocument/2006/math">
                              <m:r>
                                <a:rPr lang="lv-LV" sz="2400">
                                  <a:effectLst/>
                                  <a:latin typeface="Cambria Math" panose="02040503050406030204" pitchFamily="18" charset="0"/>
                                </a:rPr>
                                <m:t>𝐵</m:t>
                              </m:r>
                            </m:oMath>
                          </a14:m>
                          <a:r>
                            <a:rPr lang="lv-LV" sz="2400">
                              <a:effectLst/>
                            </a:rPr>
                            <a:t>, </a:t>
                          </a:r>
                          <a14:m>
                            <m:oMath xmlns:m="http://schemas.openxmlformats.org/officeDocument/2006/math">
                              <m:r>
                                <a:rPr lang="lv-LV" sz="2400">
                                  <a:effectLst/>
                                  <a:latin typeface="Cambria Math" panose="02040503050406030204" pitchFamily="18" charset="0"/>
                                </a:rPr>
                                <m:t>𝐶</m:t>
                              </m:r>
                            </m:oMath>
                          </a14:m>
                          <a:r>
                            <a:rPr lang="lv-LV" sz="2400">
                              <a:effectLst/>
                            </a:rPr>
                            <a:t>)</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170332413"/>
                      </a:ext>
                    </a:extLst>
                  </a:tr>
                  <a:tr h="1130161">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Parāda, ka izpildās nosacījums par starpībām </a:t>
                          </a:r>
                          <a14:m>
                            <m:oMath xmlns:m="http://schemas.openxmlformats.org/officeDocument/2006/math">
                              <m:r>
                                <a:rPr lang="lv-LV" sz="2400">
                                  <a:effectLst/>
                                  <a:latin typeface="Cambria Math" panose="02040503050406030204" pitchFamily="18" charset="0"/>
                                </a:rPr>
                                <m:t>3069−1548=1548−27=1521</m:t>
                              </m:r>
                            </m:oMath>
                          </a14:m>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05189189"/>
                      </a:ext>
                    </a:extLst>
                  </a:tr>
                  <a:tr h="548627">
                    <a:tc>
                      <a:txBody>
                        <a:bodyPr/>
                        <a:lstStyle/>
                        <a:p>
                          <a:pPr algn="ctr">
                            <a:lnSpc>
                              <a:spcPct val="115000"/>
                            </a:lnSpc>
                            <a:spcAft>
                              <a:spcPts val="1000"/>
                            </a:spcAft>
                          </a:pPr>
                          <a:r>
                            <a:rPr lang="lv-LV" sz="2400" b="1" dirty="0">
                              <a:effectLst/>
                            </a:rPr>
                            <a:t>5</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b="1" dirty="0">
                              <a:effectLst/>
                            </a:rPr>
                            <a:t>Kopā par b) gadījumu</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03075733"/>
                      </a:ext>
                    </a:extLst>
                  </a:tr>
                  <a:tr h="548627">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Parāda, ka </a:t>
                          </a:r>
                          <a14:m>
                            <m:oMath xmlns:m="http://schemas.openxmlformats.org/officeDocument/2006/math">
                              <m:r>
                                <a:rPr lang="lv-LV" sz="2400">
                                  <a:effectLst/>
                                  <a:latin typeface="Cambria Math" panose="02040503050406030204" pitchFamily="18" charset="0"/>
                                </a:rPr>
                                <m:t>𝐴</m:t>
                              </m:r>
                            </m:oMath>
                          </a14:m>
                          <a:r>
                            <a:rPr lang="lv-LV" sz="2400">
                              <a:effectLst/>
                            </a:rPr>
                            <a:t> var būt viencipara skaitlis (t.i., uzraksta skaitļus </a:t>
                          </a:r>
                          <a14:m>
                            <m:oMath xmlns:m="http://schemas.openxmlformats.org/officeDocument/2006/math">
                              <m:r>
                                <a:rPr lang="lv-LV" sz="2400">
                                  <a:effectLst/>
                                  <a:latin typeface="Cambria Math" panose="02040503050406030204" pitchFamily="18" charset="0"/>
                                </a:rPr>
                                <m:t>𝐴</m:t>
                              </m:r>
                            </m:oMath>
                          </a14:m>
                          <a:r>
                            <a:rPr lang="lv-LV" sz="2400">
                              <a:effectLst/>
                            </a:rPr>
                            <a:t>, </a:t>
                          </a:r>
                          <a14:m>
                            <m:oMath xmlns:m="http://schemas.openxmlformats.org/officeDocument/2006/math">
                              <m:r>
                                <a:rPr lang="lv-LV" sz="2400">
                                  <a:effectLst/>
                                  <a:latin typeface="Cambria Math" panose="02040503050406030204" pitchFamily="18" charset="0"/>
                                </a:rPr>
                                <m:t>𝐵</m:t>
                              </m:r>
                            </m:oMath>
                          </a14:m>
                          <a:r>
                            <a:rPr lang="lv-LV" sz="2400">
                              <a:effectLst/>
                            </a:rPr>
                            <a:t>, </a:t>
                          </a:r>
                          <a14:m>
                            <m:oMath xmlns:m="http://schemas.openxmlformats.org/officeDocument/2006/math">
                              <m:r>
                                <a:rPr lang="lv-LV" sz="2400">
                                  <a:effectLst/>
                                  <a:latin typeface="Cambria Math" panose="02040503050406030204" pitchFamily="18" charset="0"/>
                                </a:rPr>
                                <m:t>𝐶</m:t>
                              </m:r>
                            </m:oMath>
                          </a14:m>
                          <a:r>
                            <a:rPr lang="lv-LV" sz="2400">
                              <a:effectLst/>
                            </a:rPr>
                            <a:t>)</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582371895"/>
                      </a:ext>
                    </a:extLst>
                  </a:tr>
                  <a:tr h="1130161">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Parāda, ka izpildās nosacījums par starpībām </a:t>
                          </a:r>
                          <a14:m>
                            <m:oMath xmlns:m="http://schemas.openxmlformats.org/officeDocument/2006/math">
                              <m:r>
                                <a:rPr lang="lv-LV" sz="2400">
                                  <a:effectLst/>
                                  <a:latin typeface="Cambria Math" panose="02040503050406030204" pitchFamily="18" charset="0"/>
                                </a:rPr>
                                <m:t>17049−8526=8526−3=8523</m:t>
                              </m:r>
                            </m:oMath>
                          </a14:m>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12104874"/>
                      </a:ext>
                    </a:extLst>
                  </a:tr>
                  <a:tr h="548627">
                    <a:tc>
                      <a:txBody>
                        <a:bodyPr/>
                        <a:lstStyle/>
                        <a:p>
                          <a:pPr algn="ctr">
                            <a:lnSpc>
                              <a:spcPct val="115000"/>
                            </a:lnSpc>
                            <a:spcAft>
                              <a:spcPts val="1000"/>
                            </a:spcAft>
                          </a:pPr>
                          <a:r>
                            <a:rPr lang="lv-LV" sz="2400" dirty="0">
                              <a:effectLst/>
                            </a:rPr>
                            <a:t>1+1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Katrā gadījumā uzraksta, cik ciparu skaitļiem vajadzētu būt </a:t>
                          </a:r>
                          <a14:m>
                            <m:oMath xmlns:m="http://schemas.openxmlformats.org/officeDocument/2006/math">
                              <m:r>
                                <a:rPr lang="lv-LV" sz="2400">
                                  <a:effectLst/>
                                  <a:latin typeface="Cambria Math" panose="02040503050406030204" pitchFamily="18" charset="0"/>
                                </a:rPr>
                                <m:t>𝐵</m:t>
                              </m:r>
                            </m:oMath>
                          </a14:m>
                          <a:r>
                            <a:rPr lang="lv-LV" sz="2400" dirty="0">
                              <a:effectLst/>
                            </a:rPr>
                            <a:t> un </a:t>
                          </a:r>
                          <a14:m>
                            <m:oMath xmlns:m="http://schemas.openxmlformats.org/officeDocument/2006/math">
                              <m:r>
                                <a:rPr lang="lv-LV" sz="2400">
                                  <a:effectLst/>
                                  <a:latin typeface="Cambria Math" panose="02040503050406030204" pitchFamily="18" charset="0"/>
                                </a:rPr>
                                <m:t>𝐶</m:t>
                              </m:r>
                            </m:oMath>
                          </a14:m>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204039247"/>
                      </a:ext>
                    </a:extLst>
                  </a:tr>
                </a:tbl>
              </a:graphicData>
            </a:graphic>
          </p:graphicFrame>
        </mc:Choice>
        <mc:Fallback xmlns="">
          <p:graphicFrame>
            <p:nvGraphicFramePr>
              <p:cNvPr id="2" name="Tabula 1">
                <a:extLst>
                  <a:ext uri="{FF2B5EF4-FFF2-40B4-BE49-F238E27FC236}">
                    <a16:creationId xmlns:a16="http://schemas.microsoft.com/office/drawing/2014/main" id="{66A0886A-092D-3082-94B1-516581DFCD32}"/>
                  </a:ext>
                </a:extLst>
              </p:cNvPr>
              <p:cNvGraphicFramePr>
                <a:graphicFrameLocks noGrp="1"/>
              </p:cNvGraphicFramePr>
              <p:nvPr>
                <p:extLst>
                  <p:ext uri="{D42A27DB-BD31-4B8C-83A1-F6EECF244321}">
                    <p14:modId xmlns:p14="http://schemas.microsoft.com/office/powerpoint/2010/main" val="1020058076"/>
                  </p:ext>
                </p:extLst>
              </p:nvPr>
            </p:nvGraphicFramePr>
            <p:xfrm>
              <a:off x="582463" y="660225"/>
              <a:ext cx="10838205" cy="5003457"/>
            </p:xfrm>
            <a:graphic>
              <a:graphicData uri="http://schemas.openxmlformats.org/drawingml/2006/table">
                <a:tbl>
                  <a:tblPr firstRow="1" firstCol="1" bandRow="1">
                    <a:tableStyleId>{5940675A-B579-460E-94D1-54222C63F5DA}</a:tableStyleId>
                  </a:tblPr>
                  <a:tblGrid>
                    <a:gridCol w="1184981">
                      <a:extLst>
                        <a:ext uri="{9D8B030D-6E8A-4147-A177-3AD203B41FA5}">
                          <a16:colId xmlns:a16="http://schemas.microsoft.com/office/drawing/2014/main" val="2885386772"/>
                        </a:ext>
                      </a:extLst>
                    </a:gridCol>
                    <a:gridCol w="9653224">
                      <a:extLst>
                        <a:ext uri="{9D8B030D-6E8A-4147-A177-3AD203B41FA5}">
                          <a16:colId xmlns:a16="http://schemas.microsoft.com/office/drawing/2014/main" val="249461272"/>
                        </a:ext>
                      </a:extLst>
                    </a:gridCol>
                  </a:tblGrid>
                  <a:tr h="548627">
                    <a:tc>
                      <a:txBody>
                        <a:bodyPr/>
                        <a:lstStyle/>
                        <a:p>
                          <a:pPr algn="ctr">
                            <a:lnSpc>
                              <a:spcPct val="115000"/>
                            </a:lnSpc>
                            <a:spcAft>
                              <a:spcPts val="1000"/>
                            </a:spcAft>
                          </a:pPr>
                          <a:r>
                            <a:rPr lang="lv-LV" sz="2400" b="1" dirty="0">
                              <a:effectLst/>
                            </a:rPr>
                            <a:t>5</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b="1" dirty="0">
                              <a:effectLst/>
                            </a:rPr>
                            <a:t>Kopā par a) gadījumu</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13638801"/>
                      </a:ext>
                    </a:extLst>
                  </a:tr>
                  <a:tr h="548627">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74" t="-101111" r="-126" b="-732222"/>
                          </a:stretch>
                        </a:blipFill>
                      </a:tcPr>
                    </a:tc>
                    <a:extLst>
                      <a:ext uri="{0D108BD9-81ED-4DB2-BD59-A6C34878D82A}">
                        <a16:rowId xmlns:a16="http://schemas.microsoft.com/office/drawing/2014/main" val="1170332413"/>
                      </a:ext>
                    </a:extLst>
                  </a:tr>
                  <a:tr h="1130161">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74" t="-97312" r="-126" b="-254301"/>
                          </a:stretch>
                        </a:blipFill>
                      </a:tcPr>
                    </a:tc>
                    <a:extLst>
                      <a:ext uri="{0D108BD9-81ED-4DB2-BD59-A6C34878D82A}">
                        <a16:rowId xmlns:a16="http://schemas.microsoft.com/office/drawing/2014/main" val="4105189189"/>
                      </a:ext>
                    </a:extLst>
                  </a:tr>
                  <a:tr h="548627">
                    <a:tc>
                      <a:txBody>
                        <a:bodyPr/>
                        <a:lstStyle/>
                        <a:p>
                          <a:pPr algn="ctr">
                            <a:lnSpc>
                              <a:spcPct val="115000"/>
                            </a:lnSpc>
                            <a:spcAft>
                              <a:spcPts val="1000"/>
                            </a:spcAft>
                          </a:pPr>
                          <a:r>
                            <a:rPr lang="lv-LV" sz="2400" b="1" dirty="0">
                              <a:effectLst/>
                            </a:rPr>
                            <a:t>5</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b="1" dirty="0">
                              <a:effectLst/>
                            </a:rPr>
                            <a:t>Kopā par b) gadījumu</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03075733"/>
                      </a:ext>
                    </a:extLst>
                  </a:tr>
                  <a:tr h="548627">
                    <a:tc>
                      <a:txBody>
                        <a:bodyPr/>
                        <a:lstStyle/>
                        <a:p>
                          <a:pPr algn="ctr">
                            <a:lnSpc>
                              <a:spcPct val="115000"/>
                            </a:lnSpc>
                            <a:spcAft>
                              <a:spcPts val="1000"/>
                            </a:spcAft>
                          </a:pPr>
                          <a:r>
                            <a:rPr lang="lv-LV" sz="2400">
                              <a:effectLst/>
                            </a:rPr>
                            <a:t>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74" t="-507778" r="-126" b="-325556"/>
                          </a:stretch>
                        </a:blipFill>
                      </a:tcPr>
                    </a:tc>
                    <a:extLst>
                      <a:ext uri="{0D108BD9-81ED-4DB2-BD59-A6C34878D82A}">
                        <a16:rowId xmlns:a16="http://schemas.microsoft.com/office/drawing/2014/main" val="3582371895"/>
                      </a:ext>
                    </a:extLst>
                  </a:tr>
                  <a:tr h="1130161">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74" t="-294086" r="-126" b="-57527"/>
                          </a:stretch>
                        </a:blipFill>
                      </a:tcPr>
                    </a:tc>
                    <a:extLst>
                      <a:ext uri="{0D108BD9-81ED-4DB2-BD59-A6C34878D82A}">
                        <a16:rowId xmlns:a16="http://schemas.microsoft.com/office/drawing/2014/main" val="2412104874"/>
                      </a:ext>
                    </a:extLst>
                  </a:tr>
                  <a:tr h="548627">
                    <a:tc>
                      <a:txBody>
                        <a:bodyPr/>
                        <a:lstStyle/>
                        <a:p>
                          <a:pPr algn="ctr">
                            <a:lnSpc>
                              <a:spcPct val="115000"/>
                            </a:lnSpc>
                            <a:spcAft>
                              <a:spcPts val="1000"/>
                            </a:spcAft>
                          </a:pPr>
                          <a:r>
                            <a:rPr lang="lv-LV" sz="2400" dirty="0">
                              <a:effectLst/>
                            </a:rPr>
                            <a:t>1+1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endParaRPr lang="lv-LV"/>
                        </a:p>
                      </a:txBody>
                      <a:tcPr marL="68580" marR="68580" marT="0" marB="0" anchor="ctr">
                        <a:blipFill>
                          <a:blip r:embed="rId2"/>
                          <a:stretch>
                            <a:fillRect l="-12374" t="-814444" r="-126" b="-18889"/>
                          </a:stretch>
                        </a:blipFill>
                      </a:tcPr>
                    </a:tc>
                    <a:extLst>
                      <a:ext uri="{0D108BD9-81ED-4DB2-BD59-A6C34878D82A}">
                        <a16:rowId xmlns:a16="http://schemas.microsoft.com/office/drawing/2014/main" val="1204039247"/>
                      </a:ext>
                    </a:extLst>
                  </a:tr>
                </a:tbl>
              </a:graphicData>
            </a:graphic>
          </p:graphicFrame>
        </mc:Fallback>
      </mc:AlternateContent>
    </p:spTree>
    <p:extLst>
      <p:ext uri="{BB962C8B-B14F-4D97-AF65-F5344CB8AC3E}">
        <p14:creationId xmlns:p14="http://schemas.microsoft.com/office/powerpoint/2010/main" val="3296845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674240B-F189-B1E0-1FAA-8A55A8BD0C29}"/>
              </a:ext>
            </a:extLst>
          </p:cNvPr>
          <p:cNvSpPr>
            <a:spLocks noGrp="1"/>
          </p:cNvSpPr>
          <p:nvPr>
            <p:ph type="title"/>
          </p:nvPr>
        </p:nvSpPr>
        <p:spPr>
          <a:xfrm>
            <a:off x="670420" y="339958"/>
            <a:ext cx="10515600" cy="884835"/>
          </a:xfrm>
        </p:spPr>
        <p:txBody>
          <a:bodyPr/>
          <a:lstStyle/>
          <a:p>
            <a:r>
              <a:rPr lang="lv-LV" b="1" dirty="0">
                <a:solidFill>
                  <a:schemeClr val="accent2"/>
                </a:solidFill>
              </a:rPr>
              <a:t>Vērtēšana</a:t>
            </a:r>
          </a:p>
        </p:txBody>
      </p:sp>
      <p:sp>
        <p:nvSpPr>
          <p:cNvPr id="3" name="Satura vietturis 2">
            <a:extLst>
              <a:ext uri="{FF2B5EF4-FFF2-40B4-BE49-F238E27FC236}">
                <a16:creationId xmlns:a16="http://schemas.microsoft.com/office/drawing/2014/main" id="{537B6BBA-2910-4343-165A-883C71A87133}"/>
              </a:ext>
            </a:extLst>
          </p:cNvPr>
          <p:cNvSpPr>
            <a:spLocks noGrp="1"/>
          </p:cNvSpPr>
          <p:nvPr>
            <p:ph idx="1"/>
          </p:nvPr>
        </p:nvSpPr>
        <p:spPr>
          <a:xfrm>
            <a:off x="592472" y="1582344"/>
            <a:ext cx="11219227" cy="4351338"/>
          </a:xfrm>
        </p:spPr>
        <p:txBody>
          <a:bodyPr>
            <a:normAutofit fontScale="85000" lnSpcReduction="10000"/>
          </a:bodyPr>
          <a:lstStyle/>
          <a:p>
            <a:pPr algn="just">
              <a:lnSpc>
                <a:spcPct val="150000"/>
              </a:lnSpc>
              <a:buFont typeface="Wingdings" panose="05000000000000000000" pitchFamily="2" charset="2"/>
              <a:buChar char="q"/>
            </a:pPr>
            <a:r>
              <a:rPr lang="lv-LV" sz="3600" dirty="0"/>
              <a:t>  Ja uzdevumā nav 10 punkti, tad risinājumā jābūt atzīmētam, kur ir kļūda vai par ko skolēns neiegūst punktus, vai arī par ko iegūst punktus.</a:t>
            </a:r>
          </a:p>
          <a:p>
            <a:pPr algn="just">
              <a:lnSpc>
                <a:spcPct val="150000"/>
              </a:lnSpc>
              <a:buFont typeface="Wingdings" panose="05000000000000000000" pitchFamily="2" charset="2"/>
              <a:buChar char="q"/>
            </a:pPr>
            <a:r>
              <a:rPr lang="lv-LV" sz="3600" dirty="0"/>
              <a:t>  Punktu skaitu liek uz darba pirmās lapas un vērtējumu salasāmi paraksta.</a:t>
            </a:r>
          </a:p>
          <a:p>
            <a:pPr algn="just">
              <a:lnSpc>
                <a:spcPct val="150000"/>
              </a:lnSpc>
              <a:buFont typeface="Wingdings" panose="05000000000000000000" pitchFamily="2" charset="2"/>
              <a:buChar char="q"/>
            </a:pPr>
            <a:r>
              <a:rPr lang="lv-LV" sz="3600" dirty="0"/>
              <a:t>  Ja risinājums nav saprotams, tad konsultējas ar komisijas vadītāju.</a:t>
            </a:r>
          </a:p>
        </p:txBody>
      </p:sp>
    </p:spTree>
    <p:extLst>
      <p:ext uri="{BB962C8B-B14F-4D97-AF65-F5344CB8AC3E}">
        <p14:creationId xmlns:p14="http://schemas.microsoft.com/office/powerpoint/2010/main" val="1876345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674240B-F189-B1E0-1FAA-8A55A8BD0C29}"/>
              </a:ext>
            </a:extLst>
          </p:cNvPr>
          <p:cNvSpPr>
            <a:spLocks noGrp="1"/>
          </p:cNvSpPr>
          <p:nvPr>
            <p:ph type="title"/>
          </p:nvPr>
        </p:nvSpPr>
        <p:spPr>
          <a:xfrm>
            <a:off x="318606" y="136358"/>
            <a:ext cx="10515600" cy="884835"/>
          </a:xfrm>
        </p:spPr>
        <p:txBody>
          <a:bodyPr/>
          <a:lstStyle/>
          <a:p>
            <a:r>
              <a:rPr lang="lv-LV" b="1" dirty="0">
                <a:solidFill>
                  <a:schemeClr val="accent2"/>
                </a:solidFill>
              </a:rPr>
              <a:t>Vērtēšana</a:t>
            </a:r>
          </a:p>
        </p:txBody>
      </p:sp>
      <p:sp>
        <p:nvSpPr>
          <p:cNvPr id="3" name="Satura vietturis 2">
            <a:extLst>
              <a:ext uri="{FF2B5EF4-FFF2-40B4-BE49-F238E27FC236}">
                <a16:creationId xmlns:a16="http://schemas.microsoft.com/office/drawing/2014/main" id="{537B6BBA-2910-4343-165A-883C71A87133}"/>
              </a:ext>
            </a:extLst>
          </p:cNvPr>
          <p:cNvSpPr>
            <a:spLocks noGrp="1"/>
          </p:cNvSpPr>
          <p:nvPr>
            <p:ph idx="1"/>
          </p:nvPr>
        </p:nvSpPr>
        <p:spPr>
          <a:xfrm>
            <a:off x="318606" y="1160966"/>
            <a:ext cx="11472341" cy="5468312"/>
          </a:xfrm>
        </p:spPr>
        <p:txBody>
          <a:bodyPr>
            <a:noAutofit/>
          </a:bodyPr>
          <a:lstStyle/>
          <a:p>
            <a:pPr algn="just">
              <a:lnSpc>
                <a:spcPct val="150000"/>
              </a:lnSpc>
              <a:buFont typeface="Wingdings" panose="05000000000000000000" pitchFamily="2" charset="2"/>
              <a:buChar char="q"/>
            </a:pPr>
            <a:r>
              <a:rPr lang="lv-LV" sz="2400" dirty="0"/>
              <a:t>  Visi darbi jāvērtē vienādi, šādā veidā piešķirtos daļēju punktu vērtējumus vajag atcerēties (vislabāk pierakstīt, kā arī apspriest ar pārējiem labotājiem) un tad pārējos darbos vērtēt tāpat.</a:t>
            </a:r>
          </a:p>
          <a:p>
            <a:pPr algn="just">
              <a:lnSpc>
                <a:spcPct val="150000"/>
              </a:lnSpc>
              <a:buFont typeface="Wingdings" panose="05000000000000000000" pitchFamily="2" charset="2"/>
              <a:buChar char="q"/>
            </a:pPr>
            <a:r>
              <a:rPr lang="lv-LV" sz="2400" dirty="0"/>
              <a:t>  Laboti tiek arī melnraksti (tāpat kā tīrrakstus)</a:t>
            </a:r>
          </a:p>
          <a:p>
            <a:pPr algn="just">
              <a:lnSpc>
                <a:spcPct val="150000"/>
              </a:lnSpc>
              <a:buFont typeface="Wingdings" panose="05000000000000000000" pitchFamily="2" charset="2"/>
              <a:buChar char="q"/>
            </a:pPr>
            <a:r>
              <a:rPr lang="lv-LV" sz="2400" dirty="0"/>
              <a:t>  Ja skolēna risinājumā ir novērojumi/apgalvojumi ārpus dotajiem kritērijiem, tad jāsaprot, vai tie ved pie atrisinājuma. Tas nozīmē, ka labotājam šis atrisinājums jāmēģina pabeigt.</a:t>
            </a:r>
          </a:p>
          <a:p>
            <a:pPr algn="just">
              <a:lnSpc>
                <a:spcPct val="150000"/>
              </a:lnSpc>
              <a:buFont typeface="Wingdings" panose="05000000000000000000" pitchFamily="2" charset="2"/>
              <a:buChar char="q"/>
            </a:pPr>
            <a:r>
              <a:rPr lang="lv-LV" sz="2400" dirty="0"/>
              <a:t>  Ja to nevar, t.i. tas neved pie risinājuma, tad to vērtē ar 0 punktiem. Ja to var pabeigt, tad tas ir daļa no kāda atrisinājuma, un tad jānovērtē kāda (punktos) daļa tā ir.</a:t>
            </a:r>
          </a:p>
        </p:txBody>
      </p:sp>
    </p:spTree>
    <p:extLst>
      <p:ext uri="{BB962C8B-B14F-4D97-AF65-F5344CB8AC3E}">
        <p14:creationId xmlns:p14="http://schemas.microsoft.com/office/powerpoint/2010/main" val="2419406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a 1">
            <a:extLst>
              <a:ext uri="{FF2B5EF4-FFF2-40B4-BE49-F238E27FC236}">
                <a16:creationId xmlns:a16="http://schemas.microsoft.com/office/drawing/2014/main" id="{508187B8-936B-F125-FE2A-6DE87B86A4C4}"/>
              </a:ext>
            </a:extLst>
          </p:cNvPr>
          <p:cNvGraphicFramePr>
            <a:graphicFrameLocks noGrp="1"/>
          </p:cNvGraphicFramePr>
          <p:nvPr/>
        </p:nvGraphicFramePr>
        <p:xfrm>
          <a:off x="371633" y="211023"/>
          <a:ext cx="11364647" cy="6260796"/>
        </p:xfrm>
        <a:graphic>
          <a:graphicData uri="http://schemas.openxmlformats.org/drawingml/2006/table">
            <a:tbl>
              <a:tblPr firstRow="1" bandRow="1">
                <a:tableStyleId>{F2DE63D5-997A-4646-A377-4702673A728D}</a:tableStyleId>
              </a:tblPr>
              <a:tblGrid>
                <a:gridCol w="10117048">
                  <a:extLst>
                    <a:ext uri="{9D8B030D-6E8A-4147-A177-3AD203B41FA5}">
                      <a16:colId xmlns:a16="http://schemas.microsoft.com/office/drawing/2014/main" val="3474680297"/>
                    </a:ext>
                  </a:extLst>
                </a:gridCol>
                <a:gridCol w="1247599">
                  <a:extLst>
                    <a:ext uri="{9D8B030D-6E8A-4147-A177-3AD203B41FA5}">
                      <a16:colId xmlns:a16="http://schemas.microsoft.com/office/drawing/2014/main" val="1524842633"/>
                    </a:ext>
                  </a:extLst>
                </a:gridCol>
              </a:tblGrid>
              <a:tr h="382359">
                <a:tc>
                  <a:txBody>
                    <a:bodyPr/>
                    <a:lstStyle/>
                    <a:p>
                      <a:pPr algn="ctr">
                        <a:lnSpc>
                          <a:spcPct val="115000"/>
                        </a:lnSpc>
                        <a:spcAft>
                          <a:spcPts val="1000"/>
                        </a:spcAft>
                      </a:pPr>
                      <a:r>
                        <a:rPr lang="lv-LV" sz="2000">
                          <a:effectLst/>
                        </a:rPr>
                        <a:t>Kritēriji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Punkti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55415692"/>
                  </a:ext>
                </a:extLst>
              </a:tr>
              <a:tr h="788560">
                <a:tc>
                  <a:txBody>
                    <a:bodyPr/>
                    <a:lstStyle/>
                    <a:p>
                      <a:pPr algn="just">
                        <a:lnSpc>
                          <a:spcPct val="115000"/>
                        </a:lnSpc>
                        <a:spcAft>
                          <a:spcPts val="1000"/>
                        </a:spcAft>
                      </a:pPr>
                      <a:r>
                        <a:rPr lang="lv-LV" sz="2000" dirty="0">
                          <a:effectLst/>
                        </a:rPr>
                        <a:t>Uzdevums nav risināts; tīrrakstā nav minēts pat uzdevuma numurs.</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sym typeface="Symbol" panose="05050102010706020507" pitchFamily="18" charset="2"/>
                        </a:rPr>
                        <a:t></a:t>
                      </a:r>
                      <a:r>
                        <a:rPr lang="lv-LV" sz="2000">
                          <a:effectLst/>
                        </a:rPr>
                        <a:t> (svītriņa)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848644157"/>
                  </a:ext>
                </a:extLst>
              </a:tr>
              <a:tr h="788560">
                <a:tc>
                  <a:txBody>
                    <a:bodyPr/>
                    <a:lstStyle/>
                    <a:p>
                      <a:pPr algn="just">
                        <a:lnSpc>
                          <a:spcPct val="115000"/>
                        </a:lnSpc>
                        <a:spcAft>
                          <a:spcPts val="1000"/>
                        </a:spcAft>
                      </a:pPr>
                      <a:r>
                        <a:rPr lang="lv-LV" sz="2000">
                          <a:effectLst/>
                        </a:rPr>
                        <a:t>Tīrrakstā minēts uzdevuma numurs, bet risinājumā nav nevienas vērtīgas idejas, kas varētu vest pie pareiza atrisinājuma.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0</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80088843"/>
                  </a:ext>
                </a:extLst>
              </a:tr>
              <a:tr h="382359">
                <a:tc>
                  <a:txBody>
                    <a:bodyPr/>
                    <a:lstStyle/>
                    <a:p>
                      <a:pPr algn="just">
                        <a:lnSpc>
                          <a:spcPct val="115000"/>
                        </a:lnSpc>
                        <a:spcAft>
                          <a:spcPts val="1000"/>
                        </a:spcAft>
                      </a:pPr>
                      <a:r>
                        <a:rPr lang="lv-LV" sz="2000" dirty="0">
                          <a:effectLst/>
                        </a:rPr>
                        <a:t>Dažas derīgas idejas, bet bez tālākas izmantošanas vai pamatojuma.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1 – 2</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48451765"/>
                  </a:ext>
                </a:extLst>
              </a:tr>
              <a:tr h="788560">
                <a:tc>
                  <a:txBody>
                    <a:bodyPr/>
                    <a:lstStyle/>
                    <a:p>
                      <a:pPr marL="0" indent="0" algn="just">
                        <a:lnSpc>
                          <a:spcPct val="115000"/>
                        </a:lnSpc>
                        <a:spcAft>
                          <a:spcPts val="1000"/>
                        </a:spcAft>
                      </a:pPr>
                      <a:r>
                        <a:rPr lang="lv-LV" sz="2000" dirty="0">
                          <a:effectLst/>
                        </a:rPr>
                        <a:t>Veiksmīgi iesākts risinājums, bet nav saskatīts virziens, kā turpināt iesākto un novest līdz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3 – 4</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2826026"/>
                  </a:ext>
                </a:extLst>
              </a:tr>
              <a:tr h="382359">
                <a:tc>
                  <a:txBody>
                    <a:bodyPr/>
                    <a:lstStyle/>
                    <a:p>
                      <a:pPr marL="180340" indent="-180340" algn="just">
                        <a:lnSpc>
                          <a:spcPct val="115000"/>
                        </a:lnSpc>
                        <a:spcAft>
                          <a:spcPts val="1000"/>
                        </a:spcAft>
                      </a:pPr>
                      <a:r>
                        <a:rPr lang="lv-LV" sz="2000" dirty="0">
                          <a:effectLst/>
                        </a:rPr>
                        <a:t>Puse risinājuma.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5</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75605079"/>
                  </a:ext>
                </a:extLst>
              </a:tr>
              <a:tr h="788560">
                <a:tc>
                  <a:txBody>
                    <a:bodyPr/>
                    <a:lstStyle/>
                    <a:p>
                      <a:pPr marL="0" indent="0" algn="just">
                        <a:lnSpc>
                          <a:spcPct val="115000"/>
                        </a:lnSpc>
                        <a:spcAft>
                          <a:spcPts val="1000"/>
                        </a:spcAft>
                      </a:pPr>
                      <a:r>
                        <a:rPr lang="lv-LV" sz="2000" dirty="0">
                          <a:effectLst/>
                        </a:rPr>
                        <a:t>Pareizi iesākts un turpināts risinājums, kas tomēr nav paspēts vai prasts novest līdz pašam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6</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7268558"/>
                  </a:ext>
                </a:extLst>
              </a:tr>
              <a:tr h="382359">
                <a:tc>
                  <a:txBody>
                    <a:bodyPr/>
                    <a:lstStyle/>
                    <a:p>
                      <a:pPr marL="180340" indent="-180340" algn="just">
                        <a:lnSpc>
                          <a:spcPct val="115000"/>
                        </a:lnSpc>
                        <a:spcAft>
                          <a:spcPts val="1000"/>
                        </a:spcAft>
                      </a:pPr>
                      <a:r>
                        <a:rPr lang="lv-LV" sz="2000" b="1" dirty="0">
                          <a:effectLst/>
                        </a:rPr>
                        <a:t>Principā pareizs risinājums</a:t>
                      </a:r>
                      <a:r>
                        <a:rPr lang="lv-LV" sz="2000" dirty="0">
                          <a:effectLst/>
                        </a:rPr>
                        <a:t>, bet ir </a:t>
                      </a:r>
                      <a:r>
                        <a:rPr lang="lv-LV" sz="2000" b="0" dirty="0">
                          <a:effectLst/>
                        </a:rPr>
                        <a:t>kāda lielāka nepilnība, trūkums.</a:t>
                      </a:r>
                      <a:endParaRPr lang="lv-LV" sz="20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7</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60141058"/>
                  </a:ext>
                </a:extLst>
              </a:tr>
              <a:tr h="788560">
                <a:tc>
                  <a:txBody>
                    <a:bodyPr/>
                    <a:lstStyle/>
                    <a:p>
                      <a:pPr algn="just">
                        <a:lnSpc>
                          <a:spcPct val="115000"/>
                        </a:lnSpc>
                        <a:spcAft>
                          <a:spcPts val="1000"/>
                        </a:spcAft>
                      </a:pPr>
                      <a:r>
                        <a:rPr lang="lv-LV" sz="2000" dirty="0">
                          <a:effectLst/>
                        </a:rPr>
                        <a:t>Uzdevums atrisināts, bet risinājumam nelieli defekti – trūkst kāda paskaidrojuma, izlaistas mazāk būtiskas, bet tomēr nepieciešamas detaļas u.tml. </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8 – 9</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97379995"/>
                  </a:ext>
                </a:extLst>
              </a:tr>
              <a:tr h="788560">
                <a:tc>
                  <a:txBody>
                    <a:bodyPr/>
                    <a:lstStyle/>
                    <a:p>
                      <a:pPr algn="just">
                        <a:lnSpc>
                          <a:spcPct val="115000"/>
                        </a:lnSpc>
                        <a:spcAft>
                          <a:spcPts val="1000"/>
                        </a:spcAft>
                      </a:pPr>
                      <a:r>
                        <a:rPr lang="lv-LV" sz="2000" dirty="0">
                          <a:effectLst/>
                        </a:rPr>
                        <a:t>Absolūti pareizs un skaidri saprotami pierakstīts risinājums bez </a:t>
                      </a:r>
                      <a:r>
                        <a:rPr lang="lv-LV" sz="2000" dirty="0" err="1">
                          <a:effectLst/>
                        </a:rPr>
                        <a:t>iebildēm</a:t>
                      </a:r>
                      <a:r>
                        <a:rPr lang="lv-LV" sz="2000" dirty="0">
                          <a:effectLst/>
                        </a:rPr>
                        <a:t>, piebildēm un citiem trūkumiem.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dirty="0">
                          <a:effectLst/>
                        </a:rPr>
                        <a:t>10</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74409302"/>
                  </a:ext>
                </a:extLst>
              </a:tr>
            </a:tbl>
          </a:graphicData>
        </a:graphic>
      </p:graphicFrame>
    </p:spTree>
    <p:extLst>
      <p:ext uri="{BB962C8B-B14F-4D97-AF65-F5344CB8AC3E}">
        <p14:creationId xmlns:p14="http://schemas.microsoft.com/office/powerpoint/2010/main" val="2971023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674240B-F189-B1E0-1FAA-8A55A8BD0C29}"/>
              </a:ext>
            </a:extLst>
          </p:cNvPr>
          <p:cNvSpPr>
            <a:spLocks noGrp="1"/>
          </p:cNvSpPr>
          <p:nvPr>
            <p:ph type="title"/>
          </p:nvPr>
        </p:nvSpPr>
        <p:spPr/>
        <p:txBody>
          <a:bodyPr/>
          <a:lstStyle/>
          <a:p>
            <a:r>
              <a:rPr lang="lv-LV" b="1" dirty="0">
                <a:solidFill>
                  <a:schemeClr val="accent2"/>
                </a:solidFill>
              </a:rPr>
              <a:t>Kursu plāns</a:t>
            </a:r>
          </a:p>
        </p:txBody>
      </p:sp>
      <p:sp>
        <p:nvSpPr>
          <p:cNvPr id="3" name="Satura vietturis 2">
            <a:extLst>
              <a:ext uri="{FF2B5EF4-FFF2-40B4-BE49-F238E27FC236}">
                <a16:creationId xmlns:a16="http://schemas.microsoft.com/office/drawing/2014/main" id="{537B6BBA-2910-4343-165A-883C71A87133}"/>
              </a:ext>
            </a:extLst>
          </p:cNvPr>
          <p:cNvSpPr>
            <a:spLocks noGrp="1"/>
          </p:cNvSpPr>
          <p:nvPr>
            <p:ph idx="1"/>
          </p:nvPr>
        </p:nvSpPr>
        <p:spPr/>
        <p:txBody>
          <a:bodyPr>
            <a:normAutofit/>
          </a:bodyPr>
          <a:lstStyle/>
          <a:p>
            <a:pPr>
              <a:lnSpc>
                <a:spcPct val="150000"/>
              </a:lnSpc>
              <a:buFont typeface="Wingdings" panose="05000000000000000000" pitchFamily="2" charset="2"/>
              <a:buChar char="q"/>
            </a:pPr>
            <a:r>
              <a:rPr lang="lv-LV" sz="3600" dirty="0"/>
              <a:t>  2024./2025. </a:t>
            </a:r>
            <a:r>
              <a:rPr lang="lv-LV" sz="3600" dirty="0" err="1"/>
              <a:t>m.g</a:t>
            </a:r>
            <a:r>
              <a:rPr lang="lv-LV" sz="3600" dirty="0"/>
              <a:t>. 2. posma uzdevumi</a:t>
            </a:r>
          </a:p>
          <a:p>
            <a:pPr>
              <a:lnSpc>
                <a:spcPct val="150000"/>
              </a:lnSpc>
              <a:buFont typeface="Wingdings" panose="05000000000000000000" pitchFamily="2" charset="2"/>
              <a:buChar char="q"/>
            </a:pPr>
            <a:r>
              <a:rPr lang="lv-LV" sz="3600" dirty="0"/>
              <a:t>  Atrisinājumu analīze</a:t>
            </a:r>
          </a:p>
          <a:p>
            <a:pPr>
              <a:lnSpc>
                <a:spcPct val="150000"/>
              </a:lnSpc>
              <a:buFont typeface="Wingdings" panose="05000000000000000000" pitchFamily="2" charset="2"/>
              <a:buChar char="q"/>
            </a:pPr>
            <a:r>
              <a:rPr lang="lv-LV" sz="3600" dirty="0"/>
              <a:t>  Skolēnu darbu vērtēšana</a:t>
            </a:r>
          </a:p>
        </p:txBody>
      </p:sp>
    </p:spTree>
    <p:extLst>
      <p:ext uri="{BB962C8B-B14F-4D97-AF65-F5344CB8AC3E}">
        <p14:creationId xmlns:p14="http://schemas.microsoft.com/office/powerpoint/2010/main" val="4008743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a 1">
            <a:extLst>
              <a:ext uri="{FF2B5EF4-FFF2-40B4-BE49-F238E27FC236}">
                <a16:creationId xmlns:a16="http://schemas.microsoft.com/office/drawing/2014/main" id="{508187B8-936B-F125-FE2A-6DE87B86A4C4}"/>
              </a:ext>
            </a:extLst>
          </p:cNvPr>
          <p:cNvGraphicFramePr>
            <a:graphicFrameLocks noGrp="1"/>
          </p:cNvGraphicFramePr>
          <p:nvPr>
            <p:extLst>
              <p:ext uri="{D42A27DB-BD31-4B8C-83A1-F6EECF244321}">
                <p14:modId xmlns:p14="http://schemas.microsoft.com/office/powerpoint/2010/main" val="1578981776"/>
              </p:ext>
            </p:extLst>
          </p:nvPr>
        </p:nvGraphicFramePr>
        <p:xfrm>
          <a:off x="371633" y="211023"/>
          <a:ext cx="11364647" cy="6260796"/>
        </p:xfrm>
        <a:graphic>
          <a:graphicData uri="http://schemas.openxmlformats.org/drawingml/2006/table">
            <a:tbl>
              <a:tblPr firstRow="1" bandRow="1">
                <a:tableStyleId>{F2DE63D5-997A-4646-A377-4702673A728D}</a:tableStyleId>
              </a:tblPr>
              <a:tblGrid>
                <a:gridCol w="10117048">
                  <a:extLst>
                    <a:ext uri="{9D8B030D-6E8A-4147-A177-3AD203B41FA5}">
                      <a16:colId xmlns:a16="http://schemas.microsoft.com/office/drawing/2014/main" val="3474680297"/>
                    </a:ext>
                  </a:extLst>
                </a:gridCol>
                <a:gridCol w="1247599">
                  <a:extLst>
                    <a:ext uri="{9D8B030D-6E8A-4147-A177-3AD203B41FA5}">
                      <a16:colId xmlns:a16="http://schemas.microsoft.com/office/drawing/2014/main" val="1524842633"/>
                    </a:ext>
                  </a:extLst>
                </a:gridCol>
              </a:tblGrid>
              <a:tr h="382359">
                <a:tc>
                  <a:txBody>
                    <a:bodyPr/>
                    <a:lstStyle/>
                    <a:p>
                      <a:pPr algn="ctr">
                        <a:lnSpc>
                          <a:spcPct val="115000"/>
                        </a:lnSpc>
                        <a:spcAft>
                          <a:spcPts val="1000"/>
                        </a:spcAft>
                      </a:pPr>
                      <a:r>
                        <a:rPr lang="lv-LV" sz="2000">
                          <a:effectLst/>
                        </a:rPr>
                        <a:t>Kritēriji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Punkti</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55415692"/>
                  </a:ext>
                </a:extLst>
              </a:tr>
              <a:tr h="788560">
                <a:tc>
                  <a:txBody>
                    <a:bodyPr/>
                    <a:lstStyle/>
                    <a:p>
                      <a:pPr algn="just">
                        <a:lnSpc>
                          <a:spcPct val="115000"/>
                        </a:lnSpc>
                        <a:spcAft>
                          <a:spcPts val="1000"/>
                        </a:spcAft>
                      </a:pPr>
                      <a:r>
                        <a:rPr lang="lv-LV" sz="2000" dirty="0">
                          <a:effectLst/>
                        </a:rPr>
                        <a:t>Uzdevums nav risināts; tīrrakstā nav minēts pat uzdevuma numurs.</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sym typeface="Symbol" panose="05050102010706020507" pitchFamily="18" charset="2"/>
                        </a:rPr>
                        <a:t></a:t>
                      </a:r>
                      <a:r>
                        <a:rPr lang="lv-LV" sz="2000">
                          <a:effectLst/>
                        </a:rPr>
                        <a:t> (svītriņa)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848644157"/>
                  </a:ext>
                </a:extLst>
              </a:tr>
              <a:tr h="788560">
                <a:tc>
                  <a:txBody>
                    <a:bodyPr/>
                    <a:lstStyle/>
                    <a:p>
                      <a:pPr algn="just">
                        <a:lnSpc>
                          <a:spcPct val="115000"/>
                        </a:lnSpc>
                        <a:spcAft>
                          <a:spcPts val="1000"/>
                        </a:spcAft>
                      </a:pPr>
                      <a:r>
                        <a:rPr lang="lv-LV" sz="2000">
                          <a:effectLst/>
                        </a:rPr>
                        <a:t>Tīrrakstā minēts uzdevuma numurs, bet risinājumā nav nevienas vērtīgas idejas, kas varētu vest pie pareiza atrisinājuma.</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0</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80088843"/>
                  </a:ext>
                </a:extLst>
              </a:tr>
              <a:tr h="382359">
                <a:tc>
                  <a:txBody>
                    <a:bodyPr/>
                    <a:lstStyle/>
                    <a:p>
                      <a:pPr algn="just">
                        <a:lnSpc>
                          <a:spcPct val="115000"/>
                        </a:lnSpc>
                        <a:spcAft>
                          <a:spcPts val="1000"/>
                        </a:spcAft>
                      </a:pPr>
                      <a:r>
                        <a:rPr lang="lv-LV" sz="2000" dirty="0">
                          <a:effectLst/>
                        </a:rPr>
                        <a:t>Dažas derīgas idejas, bet bez tālākas izmantošanas vai pamatojuma.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1 – 2</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48451765"/>
                  </a:ext>
                </a:extLst>
              </a:tr>
              <a:tr h="788560">
                <a:tc>
                  <a:txBody>
                    <a:bodyPr/>
                    <a:lstStyle/>
                    <a:p>
                      <a:pPr marL="0" indent="0" algn="just">
                        <a:lnSpc>
                          <a:spcPct val="115000"/>
                        </a:lnSpc>
                        <a:spcAft>
                          <a:spcPts val="1000"/>
                        </a:spcAft>
                      </a:pPr>
                      <a:r>
                        <a:rPr lang="lv-LV" sz="2000" dirty="0">
                          <a:effectLst/>
                        </a:rPr>
                        <a:t>Veiksmīgi iesākts risinājums, bet nav saskatīts virziens, kā turpināt iesākto un novest līdz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3 – 4</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2826026"/>
                  </a:ext>
                </a:extLst>
              </a:tr>
              <a:tr h="382359">
                <a:tc>
                  <a:txBody>
                    <a:bodyPr/>
                    <a:lstStyle/>
                    <a:p>
                      <a:pPr marL="180340" indent="-180340" algn="just">
                        <a:lnSpc>
                          <a:spcPct val="115000"/>
                        </a:lnSpc>
                        <a:spcAft>
                          <a:spcPts val="1000"/>
                        </a:spcAft>
                      </a:pPr>
                      <a:r>
                        <a:rPr lang="lv-LV" sz="2000" dirty="0">
                          <a:effectLst/>
                        </a:rPr>
                        <a:t>Puse risinājuma.</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5</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75605079"/>
                  </a:ext>
                </a:extLst>
              </a:tr>
              <a:tr h="788560">
                <a:tc>
                  <a:txBody>
                    <a:bodyPr/>
                    <a:lstStyle/>
                    <a:p>
                      <a:pPr marL="0" indent="0" algn="just">
                        <a:lnSpc>
                          <a:spcPct val="115000"/>
                        </a:lnSpc>
                        <a:spcAft>
                          <a:spcPts val="1000"/>
                        </a:spcAft>
                      </a:pPr>
                      <a:r>
                        <a:rPr lang="lv-LV" sz="2000" dirty="0">
                          <a:effectLst/>
                        </a:rPr>
                        <a:t>Pareizi iesākts un turpināts risinājums, kas tomēr nav paspēts vai prasts novest līdz pašam galam.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6</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7268558"/>
                  </a:ext>
                </a:extLst>
              </a:tr>
              <a:tr h="382359">
                <a:tc>
                  <a:txBody>
                    <a:bodyPr/>
                    <a:lstStyle/>
                    <a:p>
                      <a:pPr marL="180340" indent="-180340" algn="just">
                        <a:lnSpc>
                          <a:spcPct val="115000"/>
                        </a:lnSpc>
                        <a:spcAft>
                          <a:spcPts val="1000"/>
                        </a:spcAft>
                      </a:pPr>
                      <a:r>
                        <a:rPr lang="lv-LV" sz="2000" b="1" dirty="0">
                          <a:effectLst/>
                        </a:rPr>
                        <a:t>Principā pareizs risinājums</a:t>
                      </a:r>
                      <a:r>
                        <a:rPr lang="lv-LV" sz="2000" dirty="0">
                          <a:effectLst/>
                        </a:rPr>
                        <a:t>, bet ir </a:t>
                      </a:r>
                      <a:r>
                        <a:rPr lang="lv-LV" sz="2000" b="0" dirty="0">
                          <a:effectLst/>
                        </a:rPr>
                        <a:t>kāda lielāka nepilnība, trūkums.</a:t>
                      </a:r>
                      <a:endParaRPr lang="lv-LV" sz="2000" b="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7</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60141058"/>
                  </a:ext>
                </a:extLst>
              </a:tr>
              <a:tr h="788560">
                <a:tc>
                  <a:txBody>
                    <a:bodyPr/>
                    <a:lstStyle/>
                    <a:p>
                      <a:pPr algn="just">
                        <a:lnSpc>
                          <a:spcPct val="115000"/>
                        </a:lnSpc>
                        <a:spcAft>
                          <a:spcPts val="1000"/>
                        </a:spcAft>
                      </a:pPr>
                      <a:r>
                        <a:rPr lang="lv-LV" sz="2000" dirty="0">
                          <a:effectLst/>
                        </a:rPr>
                        <a:t>Uzdevums atrisināts, bet risinājumam nelieli defekti – trūkst kāda paskaidrojuma, izlaistas mazāk būtiskas, bet tomēr nepieciešamas detaļas u.tml. </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a:effectLst/>
                        </a:rPr>
                        <a:t>8 – 9</a:t>
                      </a:r>
                      <a:endParaRPr lang="lv-LV"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97379995"/>
                  </a:ext>
                </a:extLst>
              </a:tr>
              <a:tr h="788560">
                <a:tc>
                  <a:txBody>
                    <a:bodyPr/>
                    <a:lstStyle/>
                    <a:p>
                      <a:pPr algn="just">
                        <a:lnSpc>
                          <a:spcPct val="115000"/>
                        </a:lnSpc>
                        <a:spcAft>
                          <a:spcPts val="1000"/>
                        </a:spcAft>
                      </a:pPr>
                      <a:r>
                        <a:rPr lang="lv-LV" sz="2000" dirty="0">
                          <a:effectLst/>
                        </a:rPr>
                        <a:t>Absolūti pareizs un skaidri saprotami pierakstīts risinājums bez </a:t>
                      </a:r>
                      <a:r>
                        <a:rPr lang="lv-LV" sz="2000" dirty="0" err="1">
                          <a:effectLst/>
                        </a:rPr>
                        <a:t>iebildēm</a:t>
                      </a:r>
                      <a:r>
                        <a:rPr lang="lv-LV" sz="2000" dirty="0">
                          <a:effectLst/>
                        </a:rPr>
                        <a:t>, piebildēm un citiem trūkumiem.</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lv-LV" sz="2000" dirty="0">
                          <a:effectLst/>
                        </a:rPr>
                        <a:t>10</a:t>
                      </a:r>
                      <a:endParaRPr lang="lv-LV"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74409302"/>
                  </a:ext>
                </a:extLst>
              </a:tr>
            </a:tbl>
          </a:graphicData>
        </a:graphic>
      </p:graphicFrame>
    </p:spTree>
    <p:extLst>
      <p:ext uri="{BB962C8B-B14F-4D97-AF65-F5344CB8AC3E}">
        <p14:creationId xmlns:p14="http://schemas.microsoft.com/office/powerpoint/2010/main" val="3997354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ttēls 2">
            <a:extLst>
              <a:ext uri="{FF2B5EF4-FFF2-40B4-BE49-F238E27FC236}">
                <a16:creationId xmlns:a16="http://schemas.microsoft.com/office/drawing/2014/main" id="{D96AD11D-6E3F-26A5-C2B8-C07566F751E3}"/>
              </a:ext>
            </a:extLst>
          </p:cNvPr>
          <p:cNvPicPr>
            <a:picLocks noChangeAspect="1"/>
          </p:cNvPicPr>
          <p:nvPr/>
        </p:nvPicPr>
        <p:blipFill>
          <a:blip r:embed="rId2"/>
          <a:stretch>
            <a:fillRect/>
          </a:stretch>
        </p:blipFill>
        <p:spPr>
          <a:xfrm>
            <a:off x="809241" y="487531"/>
            <a:ext cx="10268765" cy="5415964"/>
          </a:xfrm>
          <a:prstGeom prst="rect">
            <a:avLst/>
          </a:prstGeom>
        </p:spPr>
      </p:pic>
    </p:spTree>
    <p:extLst>
      <p:ext uri="{BB962C8B-B14F-4D97-AF65-F5344CB8AC3E}">
        <p14:creationId xmlns:p14="http://schemas.microsoft.com/office/powerpoint/2010/main" val="3799989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ttēls 2">
            <a:extLst>
              <a:ext uri="{FF2B5EF4-FFF2-40B4-BE49-F238E27FC236}">
                <a16:creationId xmlns:a16="http://schemas.microsoft.com/office/drawing/2014/main" id="{75AEA92E-82AD-FD76-E7DA-1649DD7C6C74}"/>
              </a:ext>
            </a:extLst>
          </p:cNvPr>
          <p:cNvPicPr>
            <a:picLocks noChangeAspect="1"/>
          </p:cNvPicPr>
          <p:nvPr/>
        </p:nvPicPr>
        <p:blipFill>
          <a:blip r:embed="rId2"/>
          <a:stretch>
            <a:fillRect/>
          </a:stretch>
        </p:blipFill>
        <p:spPr>
          <a:xfrm>
            <a:off x="707205" y="529389"/>
            <a:ext cx="11140241" cy="3288631"/>
          </a:xfrm>
          <a:prstGeom prst="rect">
            <a:avLst/>
          </a:prstGeom>
        </p:spPr>
      </p:pic>
      <p:graphicFrame>
        <p:nvGraphicFramePr>
          <p:cNvPr id="4" name="Tabula 3">
            <a:extLst>
              <a:ext uri="{FF2B5EF4-FFF2-40B4-BE49-F238E27FC236}">
                <a16:creationId xmlns:a16="http://schemas.microsoft.com/office/drawing/2014/main" id="{79AE7F43-50F9-B148-9158-7F4FC65B0C03}"/>
              </a:ext>
            </a:extLst>
          </p:cNvPr>
          <p:cNvGraphicFramePr>
            <a:graphicFrameLocks noGrp="1"/>
          </p:cNvGraphicFramePr>
          <p:nvPr>
            <p:extLst>
              <p:ext uri="{D42A27DB-BD31-4B8C-83A1-F6EECF244321}">
                <p14:modId xmlns:p14="http://schemas.microsoft.com/office/powerpoint/2010/main" val="589462514"/>
              </p:ext>
            </p:extLst>
          </p:nvPr>
        </p:nvGraphicFramePr>
        <p:xfrm>
          <a:off x="1515525" y="4618653"/>
          <a:ext cx="9608820" cy="1866123"/>
        </p:xfrm>
        <a:graphic>
          <a:graphicData uri="http://schemas.openxmlformats.org/drawingml/2006/table">
            <a:tbl>
              <a:tblPr firstRow="1" firstCol="1" bandRow="1">
                <a:tableStyleId>{5940675A-B579-460E-94D1-54222C63F5DA}</a:tableStyleId>
              </a:tblPr>
              <a:tblGrid>
                <a:gridCol w="2440655">
                  <a:extLst>
                    <a:ext uri="{9D8B030D-6E8A-4147-A177-3AD203B41FA5}">
                      <a16:colId xmlns:a16="http://schemas.microsoft.com/office/drawing/2014/main" val="2849646344"/>
                    </a:ext>
                  </a:extLst>
                </a:gridCol>
                <a:gridCol w="7168165">
                  <a:extLst>
                    <a:ext uri="{9D8B030D-6E8A-4147-A177-3AD203B41FA5}">
                      <a16:colId xmlns:a16="http://schemas.microsoft.com/office/drawing/2014/main" val="2000972930"/>
                    </a:ext>
                  </a:extLst>
                </a:gridCol>
              </a:tblGrid>
              <a:tr h="622041">
                <a:tc>
                  <a:txBody>
                    <a:bodyPr/>
                    <a:lstStyle/>
                    <a:p>
                      <a:pPr algn="ctr">
                        <a:lnSpc>
                          <a:spcPct val="115000"/>
                        </a:lnSpc>
                        <a:spcAft>
                          <a:spcPts val="1000"/>
                        </a:spcAft>
                      </a:pPr>
                      <a:r>
                        <a:rPr lang="lv-LV" sz="2400" b="1" dirty="0">
                          <a:effectLst/>
                        </a:rPr>
                        <a:t>10</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b="1" dirty="0">
                          <a:effectLst/>
                        </a:rPr>
                        <a:t>Pareizi ierakstīti visi skaitļi</a:t>
                      </a:r>
                      <a:endParaRPr lang="lv-LV" sz="24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48889023"/>
                  </a:ext>
                </a:extLst>
              </a:tr>
              <a:tr h="622041">
                <a:tc>
                  <a:txBody>
                    <a:bodyPr/>
                    <a:lstStyle/>
                    <a:p>
                      <a:pPr algn="ctr">
                        <a:lnSpc>
                          <a:spcPct val="115000"/>
                        </a:lnSpc>
                        <a:spcAft>
                          <a:spcPts val="1000"/>
                        </a:spcAft>
                      </a:pPr>
                      <a:r>
                        <a:rPr lang="lv-LV" sz="2400" dirty="0">
                          <a:effectLst/>
                        </a:rPr>
                        <a:t>2</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a:effectLst/>
                        </a:rPr>
                        <a:t>Pareizi aizpildīta otrā un trešā rinda no augšas</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484596161"/>
                  </a:ext>
                </a:extLst>
              </a:tr>
              <a:tr h="622041">
                <a:tc>
                  <a:txBody>
                    <a:bodyPr/>
                    <a:lstStyle/>
                    <a:p>
                      <a:pPr algn="ctr">
                        <a:lnSpc>
                          <a:spcPct val="115000"/>
                        </a:lnSpc>
                        <a:spcAft>
                          <a:spcPts val="1000"/>
                        </a:spcAft>
                      </a:pPr>
                      <a:r>
                        <a:rPr lang="lv-LV" sz="2400">
                          <a:effectLst/>
                        </a:rPr>
                        <a:t>ne vairāk kā 4</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Uzrakstīti vienādojumi, kas saista skaitļus</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486698826"/>
                  </a:ext>
                </a:extLst>
              </a:tr>
            </a:tbl>
          </a:graphicData>
        </a:graphic>
      </p:graphicFrame>
    </p:spTree>
    <p:extLst>
      <p:ext uri="{BB962C8B-B14F-4D97-AF65-F5344CB8AC3E}">
        <p14:creationId xmlns:p14="http://schemas.microsoft.com/office/powerpoint/2010/main" val="1853693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656E2921-8809-FDF7-A8FF-3B1A5983ABED}"/>
                  </a:ext>
                </a:extLst>
              </p:cNvPr>
              <p:cNvSpPr txBox="1"/>
              <p:nvPr/>
            </p:nvSpPr>
            <p:spPr>
              <a:xfrm>
                <a:off x="326571" y="438166"/>
                <a:ext cx="11215396" cy="5379229"/>
              </a:xfrm>
              <a:prstGeom prst="rect">
                <a:avLst/>
              </a:prstGeom>
              <a:noFill/>
            </p:spPr>
            <p:txBody>
              <a:bodyPr wrap="square">
                <a:spAutoFit/>
              </a:bodyPr>
              <a:lstStyle/>
              <a:p>
                <a:pPr marL="217170" indent="-217170" algn="just">
                  <a:lnSpc>
                    <a:spcPct val="120000"/>
                  </a:lnSpc>
                  <a:spcBef>
                    <a:spcPts val="600"/>
                  </a:spcBef>
                </a:pPr>
                <a:r>
                  <a:rPr lang="lv-LV" sz="2400" b="1" kern="100" dirty="0">
                    <a:effectLst/>
                    <a:latin typeface="Calibri" panose="020F0502020204030204" pitchFamily="34" charset="0"/>
                    <a:ea typeface="NSimSun" panose="02010609030101010101" pitchFamily="49" charset="-122"/>
                    <a:cs typeface="Arial" panose="020B0604020202020204" pitchFamily="34" charset="0"/>
                  </a:rPr>
                  <a:t>8.2. </a:t>
                </a:r>
                <a:r>
                  <a:rPr lang="lv-LV" sz="2400" kern="100" dirty="0">
                    <a:effectLst/>
                    <a:latin typeface="Calibri" panose="020F0502020204030204" pitchFamily="34" charset="0"/>
                    <a:ea typeface="NSimSun" panose="02010609030101010101" pitchFamily="49" charset="-122"/>
                    <a:cs typeface="Arial" panose="020B0604020202020204" pitchFamily="34" charset="0"/>
                  </a:rPr>
                  <a:t>Cik starp pirmajiem 2025 naturālajiem skaitļiem ir tādu skaitļu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ka skaitlis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dalās ar 74?</a:t>
                </a:r>
                <a:endParaRPr lang="lv-LV" sz="2400" kern="100" dirty="0">
                  <a:effectLst/>
                  <a:latin typeface="Liberation Serif"/>
                  <a:ea typeface="NSimSun" panose="02010609030101010101" pitchFamily="49" charset="-122"/>
                  <a:cs typeface="Arial" panose="020B0604020202020204" pitchFamily="34" charset="0"/>
                </a:endParaRPr>
              </a:p>
              <a:p>
                <a:pPr algn="just">
                  <a:lnSpc>
                    <a:spcPct val="12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Atrisinājums. </a:t>
                </a:r>
                <a:r>
                  <a:rPr lang="lv-LV" sz="2400" kern="100" dirty="0">
                    <a:effectLst/>
                    <a:latin typeface="Calibri" panose="020F0502020204030204" pitchFamily="34" charset="0"/>
                    <a:ea typeface="NSimSun" panose="02010609030101010101" pitchFamily="49" charset="-122"/>
                    <a:cs typeface="Arial" panose="020B0604020202020204" pitchFamily="34" charset="0"/>
                  </a:rPr>
                  <a:t>Ievērojam, ka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74=37⋅2</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Tā kā 37 ir pirmskaitlis, tad vienam no skaitļiem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vai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jādalās ar 37. No diviem pēc kārtas esošiem naturāliem skaitļiem viens noteikti dalās ar 2, tāpēc dotais reizinājums vienmēr dalās ar 2.</a:t>
                </a:r>
                <a:endParaRPr lang="lv-LV" sz="2400" kern="100" dirty="0">
                  <a:effectLst/>
                  <a:latin typeface="Liberation Serif"/>
                  <a:ea typeface="NSimSun" panose="02010609030101010101" pitchFamily="49" charset="-122"/>
                  <a:cs typeface="Arial" panose="020B0604020202020204" pitchFamily="34" charset="0"/>
                </a:endParaRPr>
              </a:p>
              <a:p>
                <a:pPr algn="just">
                  <a:lnSpc>
                    <a:spcPct val="120000"/>
                  </a:lnSpc>
                </a:pPr>
                <a:r>
                  <a:rPr lang="lv-LV" sz="2400" kern="100" dirty="0">
                    <a:effectLst/>
                    <a:latin typeface="Calibri" panose="020F0502020204030204" pitchFamily="34" charset="0"/>
                    <a:ea typeface="NSimSun" panose="02010609030101010101" pitchFamily="49" charset="-122"/>
                    <a:cs typeface="Arial" panose="020B0604020202020204" pitchFamily="34" charset="0"/>
                  </a:rPr>
                  <a:t>No 1 līdz 2026 (2026 ir lielākā iespējamā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vērtība) ir 54 skaitļi, kas dalās ar 37 (lielākais no tiem ir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1998=54⋅37</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Līdz ar to:</a:t>
                </a:r>
                <a:endParaRPr lang="lv-LV" sz="2400" kern="100" dirty="0">
                  <a:effectLst/>
                  <a:latin typeface="Liberation Serif"/>
                  <a:ea typeface="NSimSun" panose="02010609030101010101" pitchFamily="49" charset="-122"/>
                  <a:cs typeface="Arial" panose="020B0604020202020204" pitchFamily="34" charset="0"/>
                </a:endParaRPr>
              </a:p>
              <a:p>
                <a:pPr marL="342900" lvl="0" indent="-342900" algn="just">
                  <a:lnSpc>
                    <a:spcPct val="120000"/>
                  </a:lnSpc>
                  <a:buFont typeface="Courier New" panose="02070309020205020404" pitchFamily="49" charset="0"/>
                  <a:buChar char="o"/>
                </a:pPr>
                <a:r>
                  <a:rPr lang="lv-LV" sz="2400" kern="100" dirty="0">
                    <a:effectLst/>
                    <a:latin typeface="Calibri" panose="020F0502020204030204" pitchFamily="34" charset="0"/>
                    <a:ea typeface="NSimSun" panose="02010609030101010101" pitchFamily="49" charset="-122"/>
                    <a:cs typeface="Mangal" panose="02040503050203030202" pitchFamily="18" charset="0"/>
                  </a:rPr>
                  <a:t>54 veidos var izvēlēties tādu </a:t>
                </a:r>
                <a14:m>
                  <m:oMath xmlns:m="http://schemas.openxmlformats.org/officeDocument/2006/math">
                    <m:r>
                      <a:rPr lang="en-US"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kas dalās ar 37 (tas ir,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1⋅37;2⋅37;3⋅37;…;54⋅37</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a:t>
                </a:r>
                <a:endParaRPr lang="lv-LV" sz="2400" kern="100" dirty="0">
                  <a:effectLst/>
                  <a:latin typeface="Liberation Serif"/>
                  <a:ea typeface="NSimSun" panose="02010609030101010101" pitchFamily="49" charset="-122"/>
                  <a:cs typeface="Mangal" panose="02040503050203030202" pitchFamily="18" charset="0"/>
                </a:endParaRPr>
              </a:p>
              <a:p>
                <a:pPr marL="342900" lvl="0" indent="-342900" algn="just">
                  <a:lnSpc>
                    <a:spcPct val="120000"/>
                  </a:lnSpc>
                  <a:buFont typeface="Courier New" panose="02070309020205020404" pitchFamily="49" charset="0"/>
                  <a:buChar char="o"/>
                </a:pPr>
                <a:r>
                  <a:rPr lang="lv-LV" sz="2400" kern="100" dirty="0">
                    <a:effectLst/>
                    <a:latin typeface="Calibri" panose="020F0502020204030204" pitchFamily="34" charset="0"/>
                    <a:ea typeface="NSimSun" panose="02010609030101010101" pitchFamily="49" charset="-122"/>
                    <a:cs typeface="Mangal" panose="02040503050203030202" pitchFamily="18" charset="0"/>
                  </a:rPr>
                  <a:t>54 veidos var izvēlēties tādu </a:t>
                </a:r>
                <a14:m>
                  <m:oMath xmlns:m="http://schemas.openxmlformats.org/officeDocument/2006/math">
                    <m:r>
                      <a:rPr lang="en-US"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ka </a:t>
                </a:r>
                <a14:m>
                  <m:oMath xmlns:m="http://schemas.openxmlformats.org/officeDocument/2006/math">
                    <m:r>
                      <a:rPr lang="en-US"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dalās ar 37 (tas ir,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1⋅37−1;</m:t>
                    </m:r>
                  </m:oMath>
                </a14:m>
                <a:br>
                  <a:rPr lang="lv-LV" sz="2400" i="1" kern="100" dirty="0">
                    <a:effectLst/>
                    <a:latin typeface="Cambria Math" panose="02040503050406030204" pitchFamily="18" charset="0"/>
                    <a:ea typeface="NSimSun" panose="02010609030101010101" pitchFamily="49" charset="-122"/>
                    <a:cs typeface="Calibri" panose="020F0502020204030204" pitchFamily="34" charset="0"/>
                  </a:rPr>
                </a:b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2⋅37−1;…;54 ⋅37−1</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a:t>
                </a:r>
                <a:endParaRPr lang="lv-LV" sz="2400" kern="100" dirty="0">
                  <a:effectLst/>
                  <a:latin typeface="Liberation Serif"/>
                  <a:ea typeface="NSimSun" panose="02010609030101010101" pitchFamily="49" charset="-122"/>
                  <a:cs typeface="Mangal" panose="02040503050203030202" pitchFamily="18" charset="0"/>
                </a:endParaRPr>
              </a:p>
              <a:p>
                <a:pPr algn="just">
                  <a:lnSpc>
                    <a:spcPct val="120000"/>
                  </a:lnSpc>
                </a:pPr>
                <a:r>
                  <a:rPr lang="lv-LV" sz="2400" kern="100" dirty="0">
                    <a:effectLst/>
                    <a:latin typeface="Calibri" panose="020F0502020204030204" pitchFamily="34" charset="0"/>
                    <a:ea typeface="NSimSun" panose="02010609030101010101" pitchFamily="49" charset="-122"/>
                    <a:cs typeface="Arial" panose="020B0604020202020204" pitchFamily="34" charset="0"/>
                  </a:rPr>
                  <a:t>Tātad pavisam starp pirmajiem 2025 naturālajiem skaitļiem ir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54+54=108</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tādi skaitļi </a:t>
                </a:r>
                <a14:m>
                  <m:oMath xmlns:m="http://schemas.openxmlformats.org/officeDocument/2006/math">
                    <m:r>
                      <a:rPr lang="en-US" sz="2400" i="1" kern="100">
                        <a:effectLst/>
                        <a:latin typeface="Cambria Math" panose="02040503050406030204" pitchFamily="18" charset="0"/>
                        <a:ea typeface="NSimSun" panose="02010609030101010101" pitchFamily="49" charset="-122"/>
                        <a:cs typeface="Calibri" panose="020F0502020204030204" pitchFamily="34" charset="0"/>
                      </a:rPr>
                      <m:t>𝑥</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ka </a:t>
                </a:r>
                <a14:m>
                  <m:oMath xmlns:m="http://schemas.openxmlformats.org/officeDocument/2006/math">
                    <m:r>
                      <a:rPr lang="en-US"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en-US" sz="2400" i="1" kern="100">
                        <a:effectLst/>
                        <a:latin typeface="Cambria Math" panose="02040503050406030204" pitchFamily="18" charset="0"/>
                        <a:ea typeface="NSimSun" panose="02010609030101010101" pitchFamily="49" charset="-122"/>
                        <a:cs typeface="Calibri" panose="020F0502020204030204" pitchFamily="34" charset="0"/>
                      </a:rPr>
                      <m:t>𝑥</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dalās ar 74.</a:t>
                </a:r>
                <a:endParaRPr lang="lv-LV" sz="2400" kern="100" dirty="0">
                  <a:effectLst/>
                  <a:latin typeface="Liberation Serif"/>
                  <a:ea typeface="NSimSun" panose="02010609030101010101" pitchFamily="49" charset="-122"/>
                  <a:cs typeface="Arial" panose="020B0604020202020204" pitchFamily="34" charset="0"/>
                </a:endParaRPr>
              </a:p>
            </p:txBody>
          </p:sp>
        </mc:Choice>
        <mc:Fallback xmlns="">
          <p:sp>
            <p:nvSpPr>
              <p:cNvPr id="3" name="TextBox 2">
                <a:extLst>
                  <a:ext uri="{FF2B5EF4-FFF2-40B4-BE49-F238E27FC236}">
                    <a16:creationId xmlns:a16="http://schemas.microsoft.com/office/drawing/2014/main" id="{656E2921-8809-FDF7-A8FF-3B1A5983ABED}"/>
                  </a:ext>
                </a:extLst>
              </p:cNvPr>
              <p:cNvSpPr txBox="1">
                <a:spLocks noRot="1" noChangeAspect="1" noMove="1" noResize="1" noEditPoints="1" noAdjustHandles="1" noChangeArrowheads="1" noChangeShapeType="1" noTextEdit="1"/>
              </p:cNvSpPr>
              <p:nvPr/>
            </p:nvSpPr>
            <p:spPr>
              <a:xfrm>
                <a:off x="326571" y="438166"/>
                <a:ext cx="11215396" cy="5379229"/>
              </a:xfrm>
              <a:prstGeom prst="rect">
                <a:avLst/>
              </a:prstGeom>
              <a:blipFill>
                <a:blip r:embed="rId2"/>
                <a:stretch>
                  <a:fillRect l="-870" t="-113" r="-870" b="-1701"/>
                </a:stretch>
              </a:blipFill>
            </p:spPr>
            <p:txBody>
              <a:bodyPr/>
              <a:lstStyle/>
              <a:p>
                <a:r>
                  <a:rPr lang="lv-LV">
                    <a:noFill/>
                  </a:rPr>
                  <a:t> </a:t>
                </a:r>
              </a:p>
            </p:txBody>
          </p:sp>
        </mc:Fallback>
      </mc:AlternateContent>
    </p:spTree>
    <p:extLst>
      <p:ext uri="{BB962C8B-B14F-4D97-AF65-F5344CB8AC3E}">
        <p14:creationId xmlns:p14="http://schemas.microsoft.com/office/powerpoint/2010/main" val="852638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Tabula 1">
                <a:extLst>
                  <a:ext uri="{FF2B5EF4-FFF2-40B4-BE49-F238E27FC236}">
                    <a16:creationId xmlns:a16="http://schemas.microsoft.com/office/drawing/2014/main" id="{0E4D9DEC-BA1D-6023-29C7-139B9EE78F32}"/>
                  </a:ext>
                </a:extLst>
              </p:cNvPr>
              <p:cNvGraphicFramePr>
                <a:graphicFrameLocks noGrp="1"/>
              </p:cNvGraphicFramePr>
              <p:nvPr>
                <p:extLst>
                  <p:ext uri="{D42A27DB-BD31-4B8C-83A1-F6EECF244321}">
                    <p14:modId xmlns:p14="http://schemas.microsoft.com/office/powerpoint/2010/main" val="2008692267"/>
                  </p:ext>
                </p:extLst>
              </p:nvPr>
            </p:nvGraphicFramePr>
            <p:xfrm>
              <a:off x="1123639" y="585581"/>
              <a:ext cx="9608820" cy="5367350"/>
            </p:xfrm>
            <a:graphic>
              <a:graphicData uri="http://schemas.openxmlformats.org/drawingml/2006/table">
                <a:tbl>
                  <a:tblPr firstRow="1" firstCol="1" bandRow="1">
                    <a:tableStyleId>{5940675A-B579-460E-94D1-54222C63F5DA}</a:tableStyleId>
                  </a:tblPr>
                  <a:tblGrid>
                    <a:gridCol w="1050568">
                      <a:extLst>
                        <a:ext uri="{9D8B030D-6E8A-4147-A177-3AD203B41FA5}">
                          <a16:colId xmlns:a16="http://schemas.microsoft.com/office/drawing/2014/main" val="1036824242"/>
                        </a:ext>
                      </a:extLst>
                    </a:gridCol>
                    <a:gridCol w="8558252">
                      <a:extLst>
                        <a:ext uri="{9D8B030D-6E8A-4147-A177-3AD203B41FA5}">
                          <a16:colId xmlns:a16="http://schemas.microsoft.com/office/drawing/2014/main" val="2359071531"/>
                        </a:ext>
                      </a:extLst>
                    </a:gridCol>
                  </a:tblGrid>
                  <a:tr h="732431">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 atbildi 108</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125111537"/>
                      </a:ext>
                    </a:extLst>
                  </a:tr>
                  <a:tr h="732431">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Sadala skaitli 74 pirmreizinātājos</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18844366"/>
                      </a:ext>
                    </a:extLst>
                  </a:tr>
                  <a:tr h="972764">
                    <a:tc>
                      <a:txBody>
                        <a:bodyPr/>
                        <a:lstStyle/>
                        <a:p>
                          <a:pPr algn="ctr">
                            <a:lnSpc>
                              <a:spcPct val="115000"/>
                            </a:lnSpc>
                            <a:spcAft>
                              <a:spcPts val="1000"/>
                            </a:spcAft>
                          </a:pPr>
                          <a:r>
                            <a:rPr lang="lv-LV" sz="2400">
                              <a:effectLst/>
                            </a:rPr>
                            <a:t>1+1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Pamato, ka reizinājums vienmēr dalīsies ar 2, jo </a:t>
                          </a:r>
                          <a14:m>
                            <m:oMath xmlns:m="http://schemas.openxmlformats.org/officeDocument/2006/math">
                              <m:r>
                                <a:rPr lang="lv-LV" sz="2400">
                                  <a:effectLst/>
                                  <a:latin typeface="Cambria Math" panose="02040503050406030204" pitchFamily="18" charset="0"/>
                                </a:rPr>
                                <m:t>𝑥</m:t>
                              </m:r>
                            </m:oMath>
                          </a14:m>
                          <a:r>
                            <a:rPr lang="lv-LV" sz="2400">
                              <a:effectLst/>
                            </a:rPr>
                            <a:t> un </a:t>
                          </a:r>
                          <a14:m>
                            <m:oMath xmlns:m="http://schemas.openxmlformats.org/officeDocument/2006/math">
                              <m:r>
                                <a:rPr lang="lv-LV" sz="2400">
                                  <a:effectLst/>
                                  <a:latin typeface="Cambria Math" panose="02040503050406030204" pitchFamily="18" charset="0"/>
                                </a:rPr>
                                <m:t>𝑥</m:t>
                              </m:r>
                              <m:r>
                                <a:rPr lang="lv-LV" sz="2400">
                                  <a:effectLst/>
                                  <a:latin typeface="Cambria Math" panose="02040503050406030204" pitchFamily="18" charset="0"/>
                                </a:rPr>
                                <m:t>+1</m:t>
                              </m:r>
                            </m:oMath>
                          </a14:m>
                          <a:r>
                            <a:rPr lang="lv-LV" sz="2400">
                              <a:effectLst/>
                            </a:rPr>
                            <a:t> ir pēc kārtas esoši naturāli skaitļi</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606427406"/>
                      </a:ext>
                    </a:extLst>
                  </a:tr>
                  <a:tr h="732431">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Pamato, ka no 1 līdz 2026 ir 54 skaitļi, kas dalās ar 37</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01742335"/>
                      </a:ext>
                    </a:extLst>
                  </a:tr>
                  <a:tr h="732431">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Secina, ka 54 veidos var izvēlēties tādu </a:t>
                          </a:r>
                          <a14:m>
                            <m:oMath xmlns:m="http://schemas.openxmlformats.org/officeDocument/2006/math">
                              <m:r>
                                <a:rPr lang="lv-LV" sz="2400">
                                  <a:effectLst/>
                                  <a:latin typeface="Cambria Math" panose="02040503050406030204" pitchFamily="18" charset="0"/>
                                </a:rPr>
                                <m:t>𝑥</m:t>
                              </m:r>
                            </m:oMath>
                          </a14:m>
                          <a:r>
                            <a:rPr lang="lv-LV" sz="2400">
                              <a:effectLst/>
                            </a:rPr>
                            <a:t>, kas dalās ar 37</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29198833"/>
                      </a:ext>
                    </a:extLst>
                  </a:tr>
                  <a:tr h="732431">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Secina, ka 54 veidos var izvēlēties tādu </a:t>
                          </a:r>
                          <a14:m>
                            <m:oMath xmlns:m="http://schemas.openxmlformats.org/officeDocument/2006/math">
                              <m:r>
                                <a:rPr lang="lv-LV" sz="2400">
                                  <a:effectLst/>
                                  <a:latin typeface="Cambria Math" panose="02040503050406030204" pitchFamily="18" charset="0"/>
                                </a:rPr>
                                <m:t>𝑥</m:t>
                              </m:r>
                              <m:r>
                                <a:rPr lang="lv-LV" sz="2400">
                                  <a:effectLst/>
                                  <a:latin typeface="Cambria Math" panose="02040503050406030204" pitchFamily="18" charset="0"/>
                                </a:rPr>
                                <m:t>+1</m:t>
                              </m:r>
                            </m:oMath>
                          </a14:m>
                          <a:r>
                            <a:rPr lang="lv-LV" sz="2400">
                              <a:effectLst/>
                            </a:rPr>
                            <a:t>, kas dalās ar 37</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802161399"/>
                      </a:ext>
                    </a:extLst>
                  </a:tr>
                  <a:tr h="732431">
                    <a:tc>
                      <a:txBody>
                        <a:bodyPr/>
                        <a:lstStyle/>
                        <a:p>
                          <a:pPr algn="ctr">
                            <a:lnSpc>
                              <a:spcPct val="115000"/>
                            </a:lnSpc>
                            <a:spcAft>
                              <a:spcPts val="1000"/>
                            </a:spcAft>
                          </a:pPr>
                          <a:r>
                            <a:rPr lang="lv-LV" sz="2400" dirty="0">
                              <a:effectLst/>
                            </a:rPr>
                            <a:t>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Par dažām derīgām </a:t>
                          </a:r>
                          <a14:m>
                            <m:oMath xmlns:m="http://schemas.openxmlformats.org/officeDocument/2006/math">
                              <m:r>
                                <a:rPr lang="lv-LV" sz="2400">
                                  <a:effectLst/>
                                  <a:latin typeface="Cambria Math" panose="02040503050406030204" pitchFamily="18" charset="0"/>
                                </a:rPr>
                                <m:t>𝑥</m:t>
                              </m:r>
                            </m:oMath>
                          </a14:m>
                          <a:r>
                            <a:rPr lang="lv-LV" sz="2400" dirty="0">
                              <a:effectLst/>
                            </a:rPr>
                            <a:t> vērtībām</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946768164"/>
                      </a:ext>
                    </a:extLst>
                  </a:tr>
                </a:tbl>
              </a:graphicData>
            </a:graphic>
          </p:graphicFrame>
        </mc:Choice>
        <mc:Fallback xmlns="">
          <p:graphicFrame>
            <p:nvGraphicFramePr>
              <p:cNvPr id="2" name="Tabula 1">
                <a:extLst>
                  <a:ext uri="{FF2B5EF4-FFF2-40B4-BE49-F238E27FC236}">
                    <a16:creationId xmlns:a16="http://schemas.microsoft.com/office/drawing/2014/main" id="{0E4D9DEC-BA1D-6023-29C7-139B9EE78F32}"/>
                  </a:ext>
                </a:extLst>
              </p:cNvPr>
              <p:cNvGraphicFramePr>
                <a:graphicFrameLocks noGrp="1"/>
              </p:cNvGraphicFramePr>
              <p:nvPr>
                <p:extLst>
                  <p:ext uri="{D42A27DB-BD31-4B8C-83A1-F6EECF244321}">
                    <p14:modId xmlns:p14="http://schemas.microsoft.com/office/powerpoint/2010/main" val="2008692267"/>
                  </p:ext>
                </p:extLst>
              </p:nvPr>
            </p:nvGraphicFramePr>
            <p:xfrm>
              <a:off x="1123639" y="585581"/>
              <a:ext cx="9608820" cy="5367350"/>
            </p:xfrm>
            <a:graphic>
              <a:graphicData uri="http://schemas.openxmlformats.org/drawingml/2006/table">
                <a:tbl>
                  <a:tblPr firstRow="1" firstCol="1" bandRow="1">
                    <a:tableStyleId>{5940675A-B579-460E-94D1-54222C63F5DA}</a:tableStyleId>
                  </a:tblPr>
                  <a:tblGrid>
                    <a:gridCol w="1050568">
                      <a:extLst>
                        <a:ext uri="{9D8B030D-6E8A-4147-A177-3AD203B41FA5}">
                          <a16:colId xmlns:a16="http://schemas.microsoft.com/office/drawing/2014/main" val="1036824242"/>
                        </a:ext>
                      </a:extLst>
                    </a:gridCol>
                    <a:gridCol w="8558252">
                      <a:extLst>
                        <a:ext uri="{9D8B030D-6E8A-4147-A177-3AD203B41FA5}">
                          <a16:colId xmlns:a16="http://schemas.microsoft.com/office/drawing/2014/main" val="2359071531"/>
                        </a:ext>
                      </a:extLst>
                    </a:gridCol>
                  </a:tblGrid>
                  <a:tr h="732431">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Par atbildi 108</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125111537"/>
                      </a:ext>
                    </a:extLst>
                  </a:tr>
                  <a:tr h="732431">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Sadala skaitli 74 pirmreizinātājos</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18844366"/>
                      </a:ext>
                    </a:extLst>
                  </a:tr>
                  <a:tr h="972764">
                    <a:tc>
                      <a:txBody>
                        <a:bodyPr/>
                        <a:lstStyle/>
                        <a:p>
                          <a:pPr algn="ctr">
                            <a:lnSpc>
                              <a:spcPct val="115000"/>
                            </a:lnSpc>
                            <a:spcAft>
                              <a:spcPts val="1000"/>
                            </a:spcAft>
                          </a:pPr>
                          <a:r>
                            <a:rPr lang="lv-LV" sz="2400">
                              <a:effectLst/>
                            </a:rPr>
                            <a:t>1+1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13" t="-150625" r="-142" b="-302500"/>
                          </a:stretch>
                        </a:blipFill>
                      </a:tcPr>
                    </a:tc>
                    <a:extLst>
                      <a:ext uri="{0D108BD9-81ED-4DB2-BD59-A6C34878D82A}">
                        <a16:rowId xmlns:a16="http://schemas.microsoft.com/office/drawing/2014/main" val="606427406"/>
                      </a:ext>
                    </a:extLst>
                  </a:tr>
                  <a:tr h="732431">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Pamato, ka no 1 līdz 2026 ir 54 skaitļi, kas dalās ar 37</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401742335"/>
                      </a:ext>
                    </a:extLst>
                  </a:tr>
                  <a:tr h="732431">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13" t="-430579" r="-142" b="-200826"/>
                          </a:stretch>
                        </a:blipFill>
                      </a:tcPr>
                    </a:tc>
                    <a:extLst>
                      <a:ext uri="{0D108BD9-81ED-4DB2-BD59-A6C34878D82A}">
                        <a16:rowId xmlns:a16="http://schemas.microsoft.com/office/drawing/2014/main" val="1229198833"/>
                      </a:ext>
                    </a:extLst>
                  </a:tr>
                  <a:tr h="732431">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13" t="-535000" r="-142" b="-102500"/>
                          </a:stretch>
                        </a:blipFill>
                      </a:tcPr>
                    </a:tc>
                    <a:extLst>
                      <a:ext uri="{0D108BD9-81ED-4DB2-BD59-A6C34878D82A}">
                        <a16:rowId xmlns:a16="http://schemas.microsoft.com/office/drawing/2014/main" val="802161399"/>
                      </a:ext>
                    </a:extLst>
                  </a:tr>
                  <a:tr h="732431">
                    <a:tc>
                      <a:txBody>
                        <a:bodyPr/>
                        <a:lstStyle/>
                        <a:p>
                          <a:pPr algn="ctr">
                            <a:lnSpc>
                              <a:spcPct val="115000"/>
                            </a:lnSpc>
                            <a:spcAft>
                              <a:spcPts val="1000"/>
                            </a:spcAft>
                          </a:pPr>
                          <a:r>
                            <a:rPr lang="lv-LV" sz="2400" dirty="0">
                              <a:effectLst/>
                            </a:rPr>
                            <a:t>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endParaRPr lang="lv-LV"/>
                        </a:p>
                      </a:txBody>
                      <a:tcPr marL="68580" marR="68580" marT="0" marB="0" anchor="ctr">
                        <a:blipFill>
                          <a:blip r:embed="rId2"/>
                          <a:stretch>
                            <a:fillRect l="-12313" t="-635000" r="-142" b="-2500"/>
                          </a:stretch>
                        </a:blipFill>
                      </a:tcPr>
                    </a:tc>
                    <a:extLst>
                      <a:ext uri="{0D108BD9-81ED-4DB2-BD59-A6C34878D82A}">
                        <a16:rowId xmlns:a16="http://schemas.microsoft.com/office/drawing/2014/main" val="1946768164"/>
                      </a:ext>
                    </a:extLst>
                  </a:tr>
                </a:tbl>
              </a:graphicData>
            </a:graphic>
          </p:graphicFrame>
        </mc:Fallback>
      </mc:AlternateContent>
    </p:spTree>
    <p:extLst>
      <p:ext uri="{BB962C8B-B14F-4D97-AF65-F5344CB8AC3E}">
        <p14:creationId xmlns:p14="http://schemas.microsoft.com/office/powerpoint/2010/main" val="546065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344149A-0CBC-DE27-2DB3-FC37BABD4029}"/>
                  </a:ext>
                </a:extLst>
              </p:cNvPr>
              <p:cNvSpPr txBox="1"/>
              <p:nvPr/>
            </p:nvSpPr>
            <p:spPr>
              <a:xfrm>
                <a:off x="429208" y="198087"/>
                <a:ext cx="10460115" cy="6164060"/>
              </a:xfrm>
              <a:prstGeom prst="rect">
                <a:avLst/>
              </a:prstGeom>
              <a:noFill/>
            </p:spPr>
            <p:txBody>
              <a:bodyPr wrap="square">
                <a:spAutoFit/>
              </a:bodyPr>
              <a:lstStyle/>
              <a:p>
                <a:pPr>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8.3.</a:t>
                </a:r>
                <a:r>
                  <a:rPr lang="lv-LV" sz="2400" kern="100" dirty="0">
                    <a:latin typeface="Calibri" panose="020F0502020204030204" pitchFamily="34" charset="0"/>
                    <a:ea typeface="NSimSun" panose="02010609030101010101" pitchFamily="49" charset="-122"/>
                    <a:cs typeface="Arial" panose="020B0604020202020204" pitchFamily="34" charset="0"/>
                  </a:rPr>
                  <a:t> </a:t>
                </a:r>
                <a:r>
                  <a:rPr lang="lv-LV" sz="2400" kern="100" dirty="0">
                    <a:effectLst/>
                    <a:latin typeface="Calibri" panose="020F0502020204030204" pitchFamily="34" charset="0"/>
                    <a:ea typeface="NSimSun" panose="02010609030101010101" pitchFamily="49" charset="-122"/>
                    <a:cs typeface="Arial" panose="020B0604020202020204" pitchFamily="34" charset="0"/>
                  </a:rPr>
                  <a:t>Šaurleņķu trijstūrī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𝐴𝐵𝐶</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visi augstumi krustojas punktā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𝑀</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Aprēķināt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𝐴𝐶𝐵</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ja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𝐶𝑀</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a:t>
                </a:r>
                <a:endParaRPr lang="lv-LV" sz="2400" kern="100" dirty="0">
                  <a:effectLst/>
                  <a:latin typeface="Liberation Serif"/>
                  <a:ea typeface="NSimSun" panose="02010609030101010101" pitchFamily="49" charset="-122"/>
                  <a:cs typeface="Arial" panose="020B0604020202020204" pitchFamily="34" charset="0"/>
                </a:endParaRPr>
              </a:p>
              <a:p>
                <a:pPr algn="just">
                  <a:lnSpc>
                    <a:spcPct val="110000"/>
                  </a:lnSpc>
                </a:pPr>
                <a:r>
                  <a:rPr lang="lv-LV" sz="2400" b="1" kern="100" dirty="0">
                    <a:effectLst/>
                    <a:latin typeface="Calibri" panose="020F0502020204030204" pitchFamily="34" charset="0"/>
                    <a:ea typeface="NSimSun" panose="02010609030101010101" pitchFamily="49" charset="-122"/>
                    <a:cs typeface="Arial" panose="020B0604020202020204" pitchFamily="34" charset="0"/>
                  </a:rPr>
                  <a:t>Atrisinājums. </a:t>
                </a:r>
                <a:r>
                  <a:rPr lang="lv-LV" sz="2400" kern="100" dirty="0">
                    <a:effectLst/>
                    <a:latin typeface="Calibri" panose="020F0502020204030204" pitchFamily="34" charset="0"/>
                    <a:ea typeface="NSimSun" panose="02010609030101010101" pitchFamily="49" charset="-122"/>
                    <a:cs typeface="Arial" panose="020B0604020202020204" pitchFamily="34" charset="0"/>
                  </a:rPr>
                  <a:t>Ar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𝐻</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un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𝐺</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apzīmēsim augstumu, kas vilkti attiecīgi no virsotnēm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un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𝐶</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galapunktus. Apzīmējot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𝛼</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un izmantojot trijstūra iekšējo leņķu summu, iegūstam:</a:t>
                </a:r>
                <a:endParaRPr lang="lv-LV" sz="2400" kern="100" dirty="0">
                  <a:effectLst/>
                  <a:latin typeface="Liberation Serif"/>
                  <a:ea typeface="NSimSun" panose="02010609030101010101" pitchFamily="49" charset="-122"/>
                  <a:cs typeface="Arial" panose="020B0604020202020204" pitchFamily="34" charset="0"/>
                </a:endParaRPr>
              </a:p>
              <a:p>
                <a:pPr marL="342900" lvl="0" indent="-342900" algn="just">
                  <a:lnSpc>
                    <a:spcPct val="110000"/>
                  </a:lnSpc>
                  <a:buFont typeface="Courier New" panose="02070309020205020404" pitchFamily="49" charset="0"/>
                  <a:buChar char="o"/>
                </a:pP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𝐻𝐴𝐵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𝐴𝐻𝐵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𝐴𝐵𝐻</m:t>
                    </m:r>
                    <m:r>
                      <a:rPr lang="lv-LV" sz="2400" i="1" kern="100">
                        <a:effectLst/>
                        <a:latin typeface="Cambria Math" panose="02040503050406030204" pitchFamily="18" charset="0"/>
                        <a:ea typeface="NSimSun" panose="02010609030101010101" pitchFamily="49" charset="-122"/>
                        <a:cs typeface="Calibri" panose="020F0502020204030204" pitchFamily="34" charset="0"/>
                      </a:rPr>
                      <m:t>=90°−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𝛼</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a:t>
                </a:r>
                <a14:m>
                  <m:oMath xmlns:m="http://schemas.openxmlformats.org/officeDocument/2006/math">
                    <m:r>
                      <m:rPr>
                        <m:sty m:val="p"/>
                      </m:rPr>
                      <a:rPr lang="lv-LV" sz="2400" kern="100">
                        <a:effectLst/>
                        <a:latin typeface="Cambria Math" panose="02040503050406030204" pitchFamily="18" charset="0"/>
                        <a:ea typeface="NSimSun" panose="02010609030101010101" pitchFamily="49" charset="-122"/>
                        <a:cs typeface="Calibri" panose="020F0502020204030204" pitchFamily="34" charset="0"/>
                      </a:rPr>
                      <m:t>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𝐴𝐵𝐻</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a:t>
                </a:r>
                <a:endParaRPr lang="lv-LV" sz="2400" kern="100" dirty="0">
                  <a:effectLst/>
                  <a:latin typeface="Liberation Serif"/>
                  <a:ea typeface="NSimSun" panose="02010609030101010101" pitchFamily="49" charset="-122"/>
                  <a:cs typeface="Mangal" panose="02040503050203030202" pitchFamily="18" charset="0"/>
                </a:endParaRPr>
              </a:p>
              <a:p>
                <a:pPr marL="342900" lvl="0" indent="-342900" algn="just">
                  <a:lnSpc>
                    <a:spcPct val="110000"/>
                  </a:lnSpc>
                  <a:buFont typeface="Courier New" panose="02070309020205020404" pitchFamily="49" charset="0"/>
                  <a:buChar char="o"/>
                </a:pP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𝐺𝐶𝐵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180°−∢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𝐶𝐺𝐵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𝐺𝐵𝐶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=90°−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𝛼</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a:t>
                </a:r>
                <a14:m>
                  <m:oMath xmlns:m="http://schemas.openxmlformats.org/officeDocument/2006/math">
                    <m:r>
                      <m:rPr>
                        <m:sty m:val="p"/>
                      </m:rPr>
                      <a:rPr lang="lv-LV" sz="2400" kern="100">
                        <a:effectLst/>
                        <a:latin typeface="Cambria Math" panose="02040503050406030204" pitchFamily="18" charset="0"/>
                        <a:ea typeface="NSimSun" panose="02010609030101010101" pitchFamily="49" charset="-122"/>
                        <a:cs typeface="Calibri" panose="020F0502020204030204" pitchFamily="34" charset="0"/>
                      </a:rPr>
                      <m:t>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𝐶𝐺𝐵</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a:t>
                </a:r>
                <a:endParaRPr lang="lv-LV" sz="2400" kern="100" dirty="0">
                  <a:effectLst/>
                  <a:latin typeface="Liberation Serif"/>
                  <a:ea typeface="NSimSun" panose="02010609030101010101" pitchFamily="49" charset="-122"/>
                  <a:cs typeface="Mangal" panose="02040503050203030202" pitchFamily="18" charset="0"/>
                </a:endParaRPr>
              </a:p>
              <a:p>
                <a:pPr algn="just">
                  <a:lnSpc>
                    <a:spcPct val="110000"/>
                  </a:lnSpc>
                </a:pPr>
                <a:r>
                  <a:rPr lang="lv-LV" sz="2400" kern="100" dirty="0">
                    <a:effectLst/>
                    <a:latin typeface="Calibri" panose="020F0502020204030204" pitchFamily="34" charset="0"/>
                    <a:ea typeface="NSimSun" panose="02010609030101010101" pitchFamily="49" charset="-122"/>
                    <a:cs typeface="Arial" panose="020B0604020202020204" pitchFamily="34" charset="0"/>
                  </a:rPr>
                  <a:t>Tātad </a:t>
                </a:r>
                <a14:m>
                  <m:oMath xmlns:m="http://schemas.openxmlformats.org/officeDocument/2006/math">
                    <m:r>
                      <m:rPr>
                        <m:sty m:val="p"/>
                      </m:rPr>
                      <a:rPr lang="lv-LV" sz="2400" kern="100">
                        <a:effectLst/>
                        <a:latin typeface="Cambria Math" panose="02040503050406030204" pitchFamily="18" charset="0"/>
                        <a:ea typeface="NSimSun" panose="02010609030101010101" pitchFamily="49" charset="-122"/>
                        <a:cs typeface="Calibri" panose="020F0502020204030204" pitchFamily="34" charset="0"/>
                      </a:rPr>
                      <m:t>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𝐴𝐵𝐻</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m:rPr>
                        <m:sty m:val="p"/>
                      </m:rPr>
                      <a:rPr lang="lv-LV" sz="2400" kern="100">
                        <a:effectLst/>
                        <a:latin typeface="Cambria Math" panose="02040503050406030204" pitchFamily="18" charset="0"/>
                        <a:ea typeface="NSimSun" panose="02010609030101010101" pitchFamily="49" charset="-122"/>
                        <a:cs typeface="Calibri" panose="020F0502020204030204" pitchFamily="34" charset="0"/>
                      </a:rPr>
                      <m:t>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𝐶𝑀𝐻</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pēc pazīmes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𝑙𝑚𝑙</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a:t>
                </a:r>
                <a:endParaRPr lang="lv-LV" sz="2400" kern="100" dirty="0">
                  <a:effectLst/>
                  <a:latin typeface="Liberation Serif"/>
                  <a:ea typeface="NSimSun" panose="02010609030101010101" pitchFamily="49" charset="-122"/>
                  <a:cs typeface="Arial" panose="020B0604020202020204" pitchFamily="34" charset="0"/>
                </a:endParaRPr>
              </a:p>
              <a:p>
                <a:pPr marL="342900" lvl="0" indent="-342900" algn="just">
                  <a:lnSpc>
                    <a:spcPct val="110000"/>
                  </a:lnSpc>
                  <a:buFont typeface="Courier New" panose="02070309020205020404" pitchFamily="49" charset="0"/>
                  <a:buChar char="o"/>
                </a:pP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𝐻𝐴𝐵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=90°−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𝛼</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𝑀𝐶𝐻</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a:t>
                </a:r>
                <a:endParaRPr lang="lv-LV" sz="2400" kern="100" dirty="0">
                  <a:effectLst/>
                  <a:latin typeface="Liberation Serif"/>
                  <a:ea typeface="NSimSun" panose="02010609030101010101" pitchFamily="49" charset="-122"/>
                  <a:cs typeface="Mangal" panose="02040503050203030202" pitchFamily="18" charset="0"/>
                </a:endParaRPr>
              </a:p>
              <a:p>
                <a:pPr marL="342900" lvl="0" indent="-342900" algn="just">
                  <a:lnSpc>
                    <a:spcPct val="110000"/>
                  </a:lnSpc>
                  <a:buFont typeface="Courier New" panose="02070309020205020404" pitchFamily="49" charset="0"/>
                  <a:buChar char="o"/>
                </a:pP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𝐶𝑀</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pēc dotā; </a:t>
                </a:r>
                <a:endParaRPr lang="lv-LV" sz="2400" kern="100" dirty="0">
                  <a:effectLst/>
                  <a:latin typeface="Liberation Serif"/>
                  <a:ea typeface="NSimSun" panose="02010609030101010101" pitchFamily="49" charset="-122"/>
                  <a:cs typeface="Mangal" panose="02040503050203030202" pitchFamily="18" charset="0"/>
                </a:endParaRPr>
              </a:p>
              <a:p>
                <a:pPr marL="342900" lvl="0" indent="-342900" algn="just">
                  <a:lnSpc>
                    <a:spcPct val="110000"/>
                  </a:lnSpc>
                  <a:buFont typeface="Courier New" panose="02070309020205020404" pitchFamily="49" charset="0"/>
                  <a:buChar char="o"/>
                </a:pP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𝐶𝑀𝐻</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𝑀𝐻𝐶</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𝑀𝐶𝐻</m:t>
                    </m:r>
                    <m:r>
                      <a:rPr lang="lv-LV" sz="2400" i="1" kern="100">
                        <a:effectLst/>
                        <a:latin typeface="Cambria Math" panose="02040503050406030204" pitchFamily="18" charset="0"/>
                        <a:ea typeface="NSimSun" panose="02010609030101010101" pitchFamily="49" charset="-122"/>
                        <a:cs typeface="Calibri" panose="020F0502020204030204" pitchFamily="34" charset="0"/>
                      </a:rPr>
                      <m:t>=180°−90°−</m:t>
                    </m:r>
                    <m:d>
                      <m:dPr>
                        <m:ctrlPr>
                          <a:rPr lang="lv-LV" sz="2400" i="1" kern="100">
                            <a:effectLst/>
                            <a:latin typeface="Cambria Math" panose="02040503050406030204" pitchFamily="18" charset="0"/>
                            <a:ea typeface="NSimSun" panose="02010609030101010101" pitchFamily="49" charset="-122"/>
                            <a:cs typeface="Calibri" panose="020F0502020204030204" pitchFamily="34" charset="0"/>
                          </a:rPr>
                        </m:ctrlPr>
                      </m:dPr>
                      <m:e>
                        <m:r>
                          <a:rPr lang="lv-LV" sz="2400" i="1" kern="100">
                            <a:effectLst/>
                            <a:latin typeface="Cambria Math" panose="02040503050406030204" pitchFamily="18" charset="0"/>
                            <a:ea typeface="NSimSun" panose="02010609030101010101" pitchFamily="49" charset="-122"/>
                            <a:cs typeface="Calibri" panose="020F0502020204030204" pitchFamily="34" charset="0"/>
                          </a:rPr>
                          <m:t>90°−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𝛼</m:t>
                        </m:r>
                      </m:e>
                    </m:d>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𝛼</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𝐴𝐵𝐻</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 (</a:t>
                </a:r>
                <a14:m>
                  <m:oMath xmlns:m="http://schemas.openxmlformats.org/officeDocument/2006/math">
                    <m:r>
                      <m:rPr>
                        <m:sty m:val="p"/>
                      </m:rPr>
                      <a:rPr lang="lv-LV" sz="2400" kern="100">
                        <a:effectLst/>
                        <a:latin typeface="Cambria Math" panose="02040503050406030204" pitchFamily="18" charset="0"/>
                        <a:ea typeface="NSimSun" panose="02010609030101010101" pitchFamily="49" charset="-122"/>
                        <a:cs typeface="Calibri" panose="020F0502020204030204" pitchFamily="34" charset="0"/>
                      </a:rPr>
                      <m:t>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𝐶𝑀𝐻</m:t>
                    </m:r>
                  </m:oMath>
                </a14:m>
                <a:r>
                  <a:rPr lang="lv-LV" sz="2400" kern="100" dirty="0">
                    <a:effectLst/>
                    <a:latin typeface="Calibri" panose="020F0502020204030204" pitchFamily="34" charset="0"/>
                    <a:ea typeface="NSimSun" panose="02010609030101010101" pitchFamily="49" charset="-122"/>
                    <a:cs typeface="Mangal" panose="02040503050203030202" pitchFamily="18" charset="0"/>
                  </a:rPr>
                  <a:t>).</a:t>
                </a:r>
                <a:endParaRPr lang="lv-LV" sz="2400" kern="100" dirty="0">
                  <a:effectLst/>
                  <a:latin typeface="Liberation Serif"/>
                  <a:ea typeface="NSimSun" panose="02010609030101010101" pitchFamily="49" charset="-122"/>
                  <a:cs typeface="Mangal" panose="02040503050203030202" pitchFamily="18" charset="0"/>
                </a:endParaRPr>
              </a:p>
              <a:p>
                <a:pPr algn="just">
                  <a:lnSpc>
                    <a:spcPct val="110000"/>
                  </a:lnSpc>
                  <a:spcAft>
                    <a:spcPts val="600"/>
                  </a:spcAft>
                </a:pPr>
                <a:r>
                  <a:rPr lang="lv-LV" sz="2400" kern="100" dirty="0">
                    <a:effectLst/>
                    <a:latin typeface="Calibri" panose="020F0502020204030204" pitchFamily="34" charset="0"/>
                    <a:ea typeface="NSimSun" panose="02010609030101010101" pitchFamily="49" charset="-122"/>
                    <a:cs typeface="Arial" panose="020B0604020202020204" pitchFamily="34" charset="0"/>
                  </a:rPr>
                  <a:t>Tā kā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𝐴𝐻</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𝐶𝐻</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kā vienādo trijstūru atbilstošās malas, tad </a:t>
                </a:r>
                <a14:m>
                  <m:oMath xmlns:m="http://schemas.openxmlformats.org/officeDocument/2006/math">
                    <m:r>
                      <m:rPr>
                        <m:sty m:val="p"/>
                      </m:rPr>
                      <a:rPr lang="lv-LV" sz="2400" kern="100">
                        <a:effectLst/>
                        <a:latin typeface="Cambria Math" panose="02040503050406030204" pitchFamily="18" charset="0"/>
                        <a:ea typeface="NSimSun" panose="02010609030101010101" pitchFamily="49" charset="-122"/>
                        <a:cs typeface="Calibri" panose="020F0502020204030204" pitchFamily="34" charset="0"/>
                      </a:rPr>
                      <m:t>Δ</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𝐶𝐴𝐻</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pret vienādiem leņķiem atrodas vienādas malas un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𝐴𝐶𝐻</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𝐶𝐴𝐻</m:t>
                    </m:r>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d>
                      <m:dPr>
                        <m:ctrlPr>
                          <a:rPr lang="lv-LV" sz="2400" i="1" kern="100">
                            <a:effectLst/>
                            <a:latin typeface="Cambria Math" panose="02040503050406030204" pitchFamily="18" charset="0"/>
                            <a:ea typeface="NSimSun" panose="02010609030101010101" pitchFamily="49" charset="-122"/>
                            <a:cs typeface="Calibri" panose="020F0502020204030204" pitchFamily="34" charset="0"/>
                          </a:rPr>
                        </m:ctrlPr>
                      </m:dPr>
                      <m:e>
                        <m:r>
                          <a:rPr lang="lv-LV" sz="2400" i="1" kern="100">
                            <a:effectLst/>
                            <a:latin typeface="Cambria Math" panose="02040503050406030204" pitchFamily="18" charset="0"/>
                            <a:ea typeface="NSimSun" panose="02010609030101010101" pitchFamily="49" charset="-122"/>
                            <a:cs typeface="Calibri" panose="020F0502020204030204" pitchFamily="34" charset="0"/>
                          </a:rPr>
                          <m:t>180°−∢</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𝐴𝐻𝐶</m:t>
                        </m:r>
                      </m:e>
                    </m:d>
                    <m:r>
                      <a:rPr lang="lv-LV" sz="2400" i="1" kern="100">
                        <a:effectLst/>
                        <a:latin typeface="Cambria Math" panose="02040503050406030204" pitchFamily="18" charset="0"/>
                        <a:ea typeface="NSimSun" panose="02010609030101010101" pitchFamily="49" charset="-122"/>
                        <a:cs typeface="Calibri" panose="020F0502020204030204" pitchFamily="34" charset="0"/>
                      </a:rPr>
                      <m:t> :2=90° :2=45°</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 Tātad </a:t>
                </a:r>
                <a14:m>
                  <m:oMath xmlns:m="http://schemas.openxmlformats.org/officeDocument/2006/math">
                    <m:r>
                      <a:rPr lang="lv-LV" sz="2400" i="1" kern="100">
                        <a:effectLst/>
                        <a:latin typeface="Cambria Math" panose="02040503050406030204" pitchFamily="18" charset="0"/>
                        <a:ea typeface="NSimSun" panose="02010609030101010101" pitchFamily="49" charset="-122"/>
                        <a:cs typeface="Calibri" panose="020F0502020204030204" pitchFamily="34" charset="0"/>
                      </a:rPr>
                      <m:t>∢</m:t>
                    </m:r>
                    <m:r>
                      <a:rPr lang="lv-LV" sz="2400" i="1" kern="100">
                        <a:effectLst/>
                        <a:latin typeface="Cambria Math" panose="02040503050406030204" pitchFamily="18" charset="0"/>
                        <a:ea typeface="NSimSun" panose="02010609030101010101" pitchFamily="49" charset="-122"/>
                        <a:cs typeface="Calibri" panose="020F0502020204030204" pitchFamily="34" charset="0"/>
                      </a:rPr>
                      <m:t>𝐴𝐶𝐵</m:t>
                    </m:r>
                    <m:r>
                      <a:rPr lang="lv-LV" sz="2400" i="1" kern="100">
                        <a:effectLst/>
                        <a:latin typeface="Cambria Math" panose="02040503050406030204" pitchFamily="18" charset="0"/>
                        <a:ea typeface="NSimSun" panose="02010609030101010101" pitchFamily="49" charset="-122"/>
                        <a:cs typeface="Calibri" panose="020F0502020204030204" pitchFamily="34" charset="0"/>
                      </a:rPr>
                      <m:t>=45°</m:t>
                    </m:r>
                  </m:oMath>
                </a14:m>
                <a:r>
                  <a:rPr lang="lv-LV" sz="2400" kern="100" dirty="0">
                    <a:effectLst/>
                    <a:latin typeface="Calibri" panose="020F0502020204030204" pitchFamily="34" charset="0"/>
                    <a:ea typeface="NSimSun" panose="02010609030101010101" pitchFamily="49" charset="-122"/>
                    <a:cs typeface="Arial" panose="020B0604020202020204" pitchFamily="34" charset="0"/>
                  </a:rPr>
                  <a:t>.</a:t>
                </a:r>
                <a:endParaRPr lang="lv-LV" sz="2400" kern="100" dirty="0">
                  <a:effectLst/>
                  <a:latin typeface="Liberation Serif"/>
                  <a:ea typeface="NSimSun" panose="02010609030101010101" pitchFamily="49" charset="-122"/>
                  <a:cs typeface="Arial" panose="020B0604020202020204" pitchFamily="34" charset="0"/>
                </a:endParaRPr>
              </a:p>
            </p:txBody>
          </p:sp>
        </mc:Choice>
        <mc:Fallback xmlns="">
          <p:sp>
            <p:nvSpPr>
              <p:cNvPr id="3" name="TextBox 2">
                <a:extLst>
                  <a:ext uri="{FF2B5EF4-FFF2-40B4-BE49-F238E27FC236}">
                    <a16:creationId xmlns:a16="http://schemas.microsoft.com/office/drawing/2014/main" id="{C344149A-0CBC-DE27-2DB3-FC37BABD4029}"/>
                  </a:ext>
                </a:extLst>
              </p:cNvPr>
              <p:cNvSpPr txBox="1">
                <a:spLocks noRot="1" noChangeAspect="1" noMove="1" noResize="1" noEditPoints="1" noAdjustHandles="1" noChangeArrowheads="1" noChangeShapeType="1" noTextEdit="1"/>
              </p:cNvSpPr>
              <p:nvPr/>
            </p:nvSpPr>
            <p:spPr>
              <a:xfrm>
                <a:off x="429208" y="198087"/>
                <a:ext cx="10460115" cy="6164060"/>
              </a:xfrm>
              <a:prstGeom prst="rect">
                <a:avLst/>
              </a:prstGeom>
              <a:blipFill>
                <a:blip r:embed="rId2"/>
                <a:stretch>
                  <a:fillRect l="-874" t="-494" r="-932" b="-1285"/>
                </a:stretch>
              </a:blipFill>
            </p:spPr>
            <p:txBody>
              <a:bodyPr/>
              <a:lstStyle/>
              <a:p>
                <a:r>
                  <a:rPr lang="lv-LV">
                    <a:noFill/>
                  </a:rPr>
                  <a:t> </a:t>
                </a:r>
              </a:p>
            </p:txBody>
          </p:sp>
        </mc:Fallback>
      </mc:AlternateContent>
      <p:pic>
        <p:nvPicPr>
          <p:cNvPr id="4" name="Picture 1" descr="A triangle with lines and letters&#10;&#10;AI-generated content may be incorrect.">
            <a:extLst>
              <a:ext uri="{FF2B5EF4-FFF2-40B4-BE49-F238E27FC236}">
                <a16:creationId xmlns:a16="http://schemas.microsoft.com/office/drawing/2014/main" id="{37A7BC39-8B6D-D66A-1ACF-F0BC67FC37E7}"/>
              </a:ext>
            </a:extLst>
          </p:cNvPr>
          <p:cNvPicPr>
            <a:picLocks noChangeAspect="1"/>
          </p:cNvPicPr>
          <p:nvPr/>
        </p:nvPicPr>
        <p:blipFill>
          <a:blip r:embed="rId3"/>
          <a:stretch>
            <a:fillRect/>
          </a:stretch>
        </p:blipFill>
        <p:spPr>
          <a:xfrm>
            <a:off x="9171992" y="2103180"/>
            <a:ext cx="2781021" cy="2077749"/>
          </a:xfrm>
          <a:prstGeom prst="rect">
            <a:avLst/>
          </a:prstGeom>
        </p:spPr>
      </p:pic>
    </p:spTree>
    <p:extLst>
      <p:ext uri="{BB962C8B-B14F-4D97-AF65-F5344CB8AC3E}">
        <p14:creationId xmlns:p14="http://schemas.microsoft.com/office/powerpoint/2010/main" val="806894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Tabula 1">
                <a:extLst>
                  <a:ext uri="{FF2B5EF4-FFF2-40B4-BE49-F238E27FC236}">
                    <a16:creationId xmlns:a16="http://schemas.microsoft.com/office/drawing/2014/main" id="{436BB509-224C-F99B-76B9-76BD032EA142}"/>
                  </a:ext>
                </a:extLst>
              </p:cNvPr>
              <p:cNvGraphicFramePr>
                <a:graphicFrameLocks noGrp="1"/>
              </p:cNvGraphicFramePr>
              <p:nvPr>
                <p:extLst>
                  <p:ext uri="{D42A27DB-BD31-4B8C-83A1-F6EECF244321}">
                    <p14:modId xmlns:p14="http://schemas.microsoft.com/office/powerpoint/2010/main" val="2913811867"/>
                  </p:ext>
                </p:extLst>
              </p:nvPr>
            </p:nvGraphicFramePr>
            <p:xfrm>
              <a:off x="1142300" y="804386"/>
              <a:ext cx="9608820" cy="4374105"/>
            </p:xfrm>
            <a:graphic>
              <a:graphicData uri="http://schemas.openxmlformats.org/drawingml/2006/table">
                <a:tbl>
                  <a:tblPr firstRow="1" firstCol="1" bandRow="1">
                    <a:tableStyleId>{5940675A-B579-460E-94D1-54222C63F5DA}</a:tableStyleId>
                  </a:tblPr>
                  <a:tblGrid>
                    <a:gridCol w="1050568">
                      <a:extLst>
                        <a:ext uri="{9D8B030D-6E8A-4147-A177-3AD203B41FA5}">
                          <a16:colId xmlns:a16="http://schemas.microsoft.com/office/drawing/2014/main" val="1215857565"/>
                        </a:ext>
                      </a:extLst>
                    </a:gridCol>
                    <a:gridCol w="8558252">
                      <a:extLst>
                        <a:ext uri="{9D8B030D-6E8A-4147-A177-3AD203B41FA5}">
                          <a16:colId xmlns:a16="http://schemas.microsoft.com/office/drawing/2014/main" val="4039779052"/>
                        </a:ext>
                      </a:extLst>
                    </a:gridCol>
                  </a:tblGrid>
                  <a:tr h="721515">
                    <a:tc>
                      <a:txBody>
                        <a:bodyPr/>
                        <a:lstStyle/>
                        <a:p>
                          <a:pPr algn="ctr">
                            <a:lnSpc>
                              <a:spcPct val="115000"/>
                            </a:lnSpc>
                            <a:spcAft>
                              <a:spcPts val="1000"/>
                            </a:spcAft>
                          </a:pPr>
                          <a:r>
                            <a:rPr lang="lv-LV" sz="2400">
                              <a:effectLst/>
                            </a:rPr>
                            <a:t>6</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Pierāda, ka </a:t>
                          </a:r>
                          <a14:m>
                            <m:oMath xmlns:m="http://schemas.openxmlformats.org/officeDocument/2006/math">
                              <m:r>
                                <m:rPr>
                                  <m:sty m:val="p"/>
                                </m:rPr>
                                <a:rPr lang="lv-LV" sz="2400">
                                  <a:effectLst/>
                                  <a:latin typeface="Cambria Math" panose="02040503050406030204" pitchFamily="18" charset="0"/>
                                </a:rPr>
                                <m:t>Δ</m:t>
                              </m:r>
                              <m:r>
                                <a:rPr lang="lv-LV" sz="2400">
                                  <a:effectLst/>
                                  <a:latin typeface="Cambria Math" panose="02040503050406030204" pitchFamily="18" charset="0"/>
                                </a:rPr>
                                <m:t>𝐴𝐵𝐻</m:t>
                              </m:r>
                              <m:r>
                                <a:rPr lang="lv-LV" sz="2400">
                                  <a:effectLst/>
                                  <a:latin typeface="Cambria Math" panose="02040503050406030204" pitchFamily="18" charset="0"/>
                                </a:rPr>
                                <m:t>=</m:t>
                              </m:r>
                              <m:r>
                                <m:rPr>
                                  <m:sty m:val="p"/>
                                </m:rPr>
                                <a:rPr lang="lv-LV" sz="2400">
                                  <a:effectLst/>
                                  <a:latin typeface="Cambria Math" panose="02040503050406030204" pitchFamily="18" charset="0"/>
                                </a:rPr>
                                <m:t>Δ</m:t>
                              </m:r>
                              <m:r>
                                <a:rPr lang="lv-LV" sz="2400">
                                  <a:effectLst/>
                                  <a:latin typeface="Cambria Math" panose="02040503050406030204" pitchFamily="18" charset="0"/>
                                </a:rPr>
                                <m:t>𝐶𝑀𝐻</m:t>
                              </m:r>
                            </m:oMath>
                          </a14:m>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66206767"/>
                      </a:ext>
                    </a:extLst>
                  </a:tr>
                  <a:tr h="721515">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Secina, ka </a:t>
                          </a:r>
                          <a14:m>
                            <m:oMath xmlns:m="http://schemas.openxmlformats.org/officeDocument/2006/math">
                              <m:r>
                                <a:rPr lang="lv-LV" sz="2400">
                                  <a:effectLst/>
                                  <a:latin typeface="Cambria Math" panose="02040503050406030204" pitchFamily="18" charset="0"/>
                                </a:rPr>
                                <m:t>𝐴𝐻</m:t>
                              </m:r>
                              <m:r>
                                <a:rPr lang="lv-LV" sz="2400">
                                  <a:effectLst/>
                                  <a:latin typeface="Cambria Math" panose="02040503050406030204" pitchFamily="18" charset="0"/>
                                </a:rPr>
                                <m:t>=</m:t>
                              </m:r>
                              <m:r>
                                <a:rPr lang="lv-LV" sz="2400">
                                  <a:effectLst/>
                                  <a:latin typeface="Cambria Math" panose="02040503050406030204" pitchFamily="18" charset="0"/>
                                </a:rPr>
                                <m:t>𝐶𝐻</m:t>
                              </m:r>
                            </m:oMath>
                          </a14:m>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25047174"/>
                      </a:ext>
                    </a:extLst>
                  </a:tr>
                  <a:tr h="721515">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Secina, ka </a:t>
                          </a:r>
                          <a14:m>
                            <m:oMath xmlns:m="http://schemas.openxmlformats.org/officeDocument/2006/math">
                              <m:r>
                                <a:rPr lang="lv-LV" sz="2400">
                                  <a:effectLst/>
                                  <a:latin typeface="Cambria Math" panose="02040503050406030204" pitchFamily="18" charset="0"/>
                                </a:rPr>
                                <m:t>∆</m:t>
                              </m:r>
                              <m:r>
                                <a:rPr lang="lv-LV" sz="2400">
                                  <a:effectLst/>
                                  <a:latin typeface="Cambria Math" panose="02040503050406030204" pitchFamily="18" charset="0"/>
                                </a:rPr>
                                <m:t>𝐴𝐻𝐶</m:t>
                              </m:r>
                            </m:oMath>
                          </a14:m>
                          <a:r>
                            <a:rPr lang="lv-LV" sz="2400">
                              <a:effectLst/>
                            </a:rPr>
                            <a:t> divi leņķi ir vienādi </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63630069"/>
                      </a:ext>
                    </a:extLst>
                  </a:tr>
                  <a:tr h="721515">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1000"/>
                            </a:spcAft>
                          </a:pPr>
                          <a:r>
                            <a:rPr lang="lv-LV" sz="2400">
                              <a:effectLst/>
                            </a:rPr>
                            <a:t>Aprēķina </a:t>
                          </a:r>
                          <a14:m>
                            <m:oMath xmlns:m="http://schemas.openxmlformats.org/officeDocument/2006/math">
                              <m:r>
                                <a:rPr lang="lv-LV" sz="2400">
                                  <a:effectLst/>
                                  <a:latin typeface="Cambria Math" panose="02040503050406030204" pitchFamily="18" charset="0"/>
                                </a:rPr>
                                <m:t>∢</m:t>
                              </m:r>
                              <m:r>
                                <a:rPr lang="lv-LV" sz="2400">
                                  <a:effectLst/>
                                  <a:latin typeface="Cambria Math" panose="02040503050406030204" pitchFamily="18" charset="0"/>
                                </a:rPr>
                                <m:t>𝐴𝐶𝐵</m:t>
                              </m:r>
                            </m:oMath>
                          </a14:m>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86468483"/>
                      </a:ext>
                    </a:extLst>
                  </a:tr>
                  <a:tr h="1488045">
                    <a:tc>
                      <a:txBody>
                        <a:bodyPr/>
                        <a:lstStyle/>
                        <a:p>
                          <a:pPr algn="ctr">
                            <a:lnSpc>
                              <a:spcPct val="115000"/>
                            </a:lnSpc>
                            <a:spcAft>
                              <a:spcPts val="1000"/>
                            </a:spcAft>
                          </a:pPr>
                          <a:r>
                            <a:rPr lang="lv-LV" sz="2400" dirty="0">
                              <a:effectLst/>
                            </a:rPr>
                            <a:t>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Par zīmējumu, kas atbilst uzdevuma nosacījumiem (noteikti jābūt atzīmētiem taisnajiem </a:t>
                          </a:r>
                          <a:r>
                            <a:rPr lang="lv-LV" sz="2400">
                              <a:effectLst/>
                            </a:rPr>
                            <a:t>leņķiem)</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939495393"/>
                      </a:ext>
                    </a:extLst>
                  </a:tr>
                </a:tbl>
              </a:graphicData>
            </a:graphic>
          </p:graphicFrame>
        </mc:Choice>
        <mc:Fallback xmlns="">
          <p:graphicFrame>
            <p:nvGraphicFramePr>
              <p:cNvPr id="2" name="Tabula 1">
                <a:extLst>
                  <a:ext uri="{FF2B5EF4-FFF2-40B4-BE49-F238E27FC236}">
                    <a16:creationId xmlns:a16="http://schemas.microsoft.com/office/drawing/2014/main" id="{436BB509-224C-F99B-76B9-76BD032EA142}"/>
                  </a:ext>
                </a:extLst>
              </p:cNvPr>
              <p:cNvGraphicFramePr>
                <a:graphicFrameLocks noGrp="1"/>
              </p:cNvGraphicFramePr>
              <p:nvPr>
                <p:extLst>
                  <p:ext uri="{D42A27DB-BD31-4B8C-83A1-F6EECF244321}">
                    <p14:modId xmlns:p14="http://schemas.microsoft.com/office/powerpoint/2010/main" val="2913811867"/>
                  </p:ext>
                </p:extLst>
              </p:nvPr>
            </p:nvGraphicFramePr>
            <p:xfrm>
              <a:off x="1142300" y="804386"/>
              <a:ext cx="9608820" cy="4374105"/>
            </p:xfrm>
            <a:graphic>
              <a:graphicData uri="http://schemas.openxmlformats.org/drawingml/2006/table">
                <a:tbl>
                  <a:tblPr firstRow="1" firstCol="1" bandRow="1">
                    <a:tableStyleId>{5940675A-B579-460E-94D1-54222C63F5DA}</a:tableStyleId>
                  </a:tblPr>
                  <a:tblGrid>
                    <a:gridCol w="1050568">
                      <a:extLst>
                        <a:ext uri="{9D8B030D-6E8A-4147-A177-3AD203B41FA5}">
                          <a16:colId xmlns:a16="http://schemas.microsoft.com/office/drawing/2014/main" val="1215857565"/>
                        </a:ext>
                      </a:extLst>
                    </a:gridCol>
                    <a:gridCol w="8558252">
                      <a:extLst>
                        <a:ext uri="{9D8B030D-6E8A-4147-A177-3AD203B41FA5}">
                          <a16:colId xmlns:a16="http://schemas.microsoft.com/office/drawing/2014/main" val="4039779052"/>
                        </a:ext>
                      </a:extLst>
                    </a:gridCol>
                  </a:tblGrid>
                  <a:tr h="721515">
                    <a:tc>
                      <a:txBody>
                        <a:bodyPr/>
                        <a:lstStyle/>
                        <a:p>
                          <a:pPr algn="ctr">
                            <a:lnSpc>
                              <a:spcPct val="115000"/>
                            </a:lnSpc>
                            <a:spcAft>
                              <a:spcPts val="1000"/>
                            </a:spcAft>
                          </a:pPr>
                          <a:r>
                            <a:rPr lang="lv-LV" sz="2400">
                              <a:effectLst/>
                            </a:rPr>
                            <a:t>6</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13" t="-840" r="-142" b="-505882"/>
                          </a:stretch>
                        </a:blipFill>
                      </a:tcPr>
                    </a:tc>
                    <a:extLst>
                      <a:ext uri="{0D108BD9-81ED-4DB2-BD59-A6C34878D82A}">
                        <a16:rowId xmlns:a16="http://schemas.microsoft.com/office/drawing/2014/main" val="2566206767"/>
                      </a:ext>
                    </a:extLst>
                  </a:tr>
                  <a:tr h="721515">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13" t="-101695" r="-142" b="-410169"/>
                          </a:stretch>
                        </a:blipFill>
                      </a:tcPr>
                    </a:tc>
                    <a:extLst>
                      <a:ext uri="{0D108BD9-81ED-4DB2-BD59-A6C34878D82A}">
                        <a16:rowId xmlns:a16="http://schemas.microsoft.com/office/drawing/2014/main" val="425047174"/>
                      </a:ext>
                    </a:extLst>
                  </a:tr>
                  <a:tr h="721515">
                    <a:tc>
                      <a:txBody>
                        <a:bodyPr/>
                        <a:lstStyle/>
                        <a:p>
                          <a:pPr algn="ctr">
                            <a:lnSpc>
                              <a:spcPct val="115000"/>
                            </a:lnSpc>
                            <a:spcAft>
                              <a:spcPts val="1000"/>
                            </a:spcAft>
                          </a:pPr>
                          <a:r>
                            <a:rPr lang="lv-LV" sz="2400">
                              <a:effectLst/>
                            </a:rPr>
                            <a:t>1</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13" t="-200000" r="-142" b="-306723"/>
                          </a:stretch>
                        </a:blipFill>
                      </a:tcPr>
                    </a:tc>
                    <a:extLst>
                      <a:ext uri="{0D108BD9-81ED-4DB2-BD59-A6C34878D82A}">
                        <a16:rowId xmlns:a16="http://schemas.microsoft.com/office/drawing/2014/main" val="163630069"/>
                      </a:ext>
                    </a:extLst>
                  </a:tr>
                  <a:tr h="721515">
                    <a:tc>
                      <a:txBody>
                        <a:bodyPr/>
                        <a:lstStyle/>
                        <a:p>
                          <a:pPr algn="ctr">
                            <a:lnSpc>
                              <a:spcPct val="115000"/>
                            </a:lnSpc>
                            <a:spcAft>
                              <a:spcPts val="1000"/>
                            </a:spcAft>
                          </a:pPr>
                          <a:r>
                            <a:rPr lang="lv-LV" sz="2400">
                              <a:effectLst/>
                            </a:rPr>
                            <a:t>2</a:t>
                          </a:r>
                          <a:endParaRPr lang="lv-LV" sz="2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endParaRPr lang="lv-LV"/>
                        </a:p>
                      </a:txBody>
                      <a:tcPr marL="68580" marR="68580" marT="0" marB="0" anchor="ctr">
                        <a:blipFill>
                          <a:blip r:embed="rId2"/>
                          <a:stretch>
                            <a:fillRect l="-12313" t="-302542" r="-142" b="-209322"/>
                          </a:stretch>
                        </a:blipFill>
                      </a:tcPr>
                    </a:tc>
                    <a:extLst>
                      <a:ext uri="{0D108BD9-81ED-4DB2-BD59-A6C34878D82A}">
                        <a16:rowId xmlns:a16="http://schemas.microsoft.com/office/drawing/2014/main" val="2386468483"/>
                      </a:ext>
                    </a:extLst>
                  </a:tr>
                  <a:tr h="1488045">
                    <a:tc>
                      <a:txBody>
                        <a:bodyPr/>
                        <a:lstStyle/>
                        <a:p>
                          <a:pPr algn="ctr">
                            <a:lnSpc>
                              <a:spcPct val="115000"/>
                            </a:lnSpc>
                            <a:spcAft>
                              <a:spcPts val="1000"/>
                            </a:spcAft>
                          </a:pPr>
                          <a:r>
                            <a:rPr lang="lv-LV" sz="2400" dirty="0">
                              <a:effectLst/>
                            </a:rPr>
                            <a:t>1</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tc>
                      <a:txBody>
                        <a:bodyPr/>
                        <a:lstStyle/>
                        <a:p>
                          <a:pPr>
                            <a:lnSpc>
                              <a:spcPct val="115000"/>
                            </a:lnSpc>
                            <a:spcAft>
                              <a:spcPts val="1000"/>
                            </a:spcAft>
                          </a:pPr>
                          <a:r>
                            <a:rPr lang="lv-LV" sz="2400" dirty="0">
                              <a:effectLst/>
                            </a:rPr>
                            <a:t>Par zīmējumu, kas atbilst uzdevuma nosacījumiem (noteikti jābūt atzīmētiem taisnajiem </a:t>
                          </a:r>
                          <a:r>
                            <a:rPr lang="lv-LV" sz="2400">
                              <a:effectLst/>
                            </a:rPr>
                            <a:t>leņķiem)</a:t>
                          </a:r>
                          <a:endParaRPr lang="lv-LV"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1939495393"/>
                      </a:ext>
                    </a:extLst>
                  </a:tr>
                </a:tbl>
              </a:graphicData>
            </a:graphic>
          </p:graphicFrame>
        </mc:Fallback>
      </mc:AlternateContent>
    </p:spTree>
    <p:extLst>
      <p:ext uri="{BB962C8B-B14F-4D97-AF65-F5344CB8AC3E}">
        <p14:creationId xmlns:p14="http://schemas.microsoft.com/office/powerpoint/2010/main" val="2456434690"/>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ce8bef9f-a63c-4aa5-8461-abde6ef1b13f">N7QR5PVYYKY3-1761010946-209041</_dlc_DocId>
    <_dlc_DocIdUrl xmlns="ce8bef9f-a63c-4aa5-8461-abde6ef1b13f">
      <Url>https://universityoflatvia387.sharepoint.com/sites/Neklatienesmatematikasskola/_layouts/15/DocIdRedir.aspx?ID=N7QR5PVYYKY3-1761010946-209041</Url>
      <Description>N7QR5PVYYKY3-1761010946-209041</Description>
    </_dlc_DocIdUrl>
    <SharedWithUsers xmlns="ce8bef9f-a63c-4aa5-8461-abde6ef1b13f">
      <UserInfo>
        <DisplayName/>
        <AccountId xsi:nil="true"/>
        <AccountType/>
      </UserInfo>
    </SharedWithUsers>
    <lcf76f155ced4ddcb4097134ff3c332f xmlns="ce3e92db-f657-4333-a51e-06ff60cc8bad">
      <Terms xmlns="http://schemas.microsoft.com/office/infopath/2007/PartnerControls"/>
    </lcf76f155ced4ddcb4097134ff3c332f>
    <TaxCatchAll xmlns="ce8bef9f-a63c-4aa5-8461-abde6ef1b13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s" ma:contentTypeID="0x0101002A8B9403833A1F48959392C1F5ECCA32" ma:contentTypeVersion="15" ma:contentTypeDescription="Izveidot jaunu dokumentu." ma:contentTypeScope="" ma:versionID="161cff5daea9b7aff0a62f0928f5c79f">
  <xsd:schema xmlns:xsd="http://www.w3.org/2001/XMLSchema" xmlns:xs="http://www.w3.org/2001/XMLSchema" xmlns:p="http://schemas.microsoft.com/office/2006/metadata/properties" xmlns:ns2="ce8bef9f-a63c-4aa5-8461-abde6ef1b13f" xmlns:ns3="ce3e92db-f657-4333-a51e-06ff60cc8bad" targetNamespace="http://schemas.microsoft.com/office/2006/metadata/properties" ma:root="true" ma:fieldsID="f5638c8c4870486f182d8d5c8fdc95f1" ns2:_="" ns3:_="">
    <xsd:import namespace="ce8bef9f-a63c-4aa5-8461-abde6ef1b13f"/>
    <xsd:import namespace="ce3e92db-f657-4333-a51e-06ff60cc8ba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element ref="ns3:MediaLengthInSeconds" minOccurs="0"/>
                <xsd:element ref="ns3:MediaServiceLocation" minOccurs="0"/>
                <xsd:element ref="ns3:MediaServiceObjectDetectorVersions" minOccurs="0"/>
                <xsd:element ref="ns2:SharedWithUsers" minOccurs="0"/>
                <xsd:element ref="ns2:SharedWithDetail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8bef9f-a63c-4aa5-8461-abde6ef1b13f" elementFormDefault="qualified">
    <xsd:import namespace="http://schemas.microsoft.com/office/2006/documentManagement/types"/>
    <xsd:import namespace="http://schemas.microsoft.com/office/infopath/2007/PartnerControls"/>
    <xsd:element name="_dlc_DocId" ma:index="8" nillable="true" ma:displayName="Dokumenta ID vērtība" ma:description="Šim vienumam piešķirtā dokumenta ID vērtība." ma:indexed="true" ma:internalName="_dlc_DocId" ma:readOnly="true">
      <xsd:simpleType>
        <xsd:restriction base="dms:Text"/>
      </xsd:simpleType>
    </xsd:element>
    <xsd:element name="_dlc_DocIdUrl" ma:index="9" nillable="true" ma:displayName="Dokumenta ID" ma:description="Pastāvīga saite uz šo dokumentu."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5" nillable="true" ma:displayName="Taxonomy Catch All Column" ma:hidden="true" ma:list="{ef032cf2-02b7-4588-bfa3-6fcdddaebe00}" ma:internalName="TaxCatchAll" ma:showField="CatchAllData" ma:web="ce8bef9f-a63c-4aa5-8461-abde6ef1b13f">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Koplietots ar: detalizēti"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e3e92db-f657-4333-a51e-06ff60cc8ba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lcf76f155ced4ddcb4097134ff3c332f" ma:index="14" nillable="true" ma:taxonomy="true" ma:internalName="lcf76f155ced4ddcb4097134ff3c332f" ma:taxonomyFieldName="MediaServiceImageTags" ma:displayName="Attēlu atzīmes" ma:readOnly="false" ma:fieldId="{5cf76f15-5ced-4ddc-b409-7134ff3c332f}" ma:taxonomyMulti="true" ma:sspId="0bc0b185-4452-496b-8675-b05c28223741"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7A8A9E0-E770-4F2C-8079-ED00ADF4445F}">
  <ds:schemaRefs>
    <ds:schemaRef ds:uri="http://schemas.microsoft.com/office/2006/metadata/properties"/>
    <ds:schemaRef ds:uri="http://schemas.microsoft.com/office/infopath/2007/PartnerControls"/>
    <ds:schemaRef ds:uri="ce8bef9f-a63c-4aa5-8461-abde6ef1b13f"/>
    <ds:schemaRef ds:uri="ce3e92db-f657-4333-a51e-06ff60cc8bad"/>
  </ds:schemaRefs>
</ds:datastoreItem>
</file>

<file path=customXml/itemProps2.xml><?xml version="1.0" encoding="utf-8"?>
<ds:datastoreItem xmlns:ds="http://schemas.openxmlformats.org/officeDocument/2006/customXml" ds:itemID="{0DAE1C2A-DDCA-4693-A4D9-54B99980BF29}">
  <ds:schemaRefs>
    <ds:schemaRef ds:uri="http://schemas.microsoft.com/sharepoint/v3/contenttype/forms"/>
  </ds:schemaRefs>
</ds:datastoreItem>
</file>

<file path=customXml/itemProps3.xml><?xml version="1.0" encoding="utf-8"?>
<ds:datastoreItem xmlns:ds="http://schemas.openxmlformats.org/officeDocument/2006/customXml" ds:itemID="{371A907C-52FC-454B-8F0D-4D9D51BAF4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8bef9f-a63c-4aa5-8461-abde6ef1b13f"/>
    <ds:schemaRef ds:uri="ce3e92db-f657-4333-a51e-06ff60cc8b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0FC90A9-6A1A-46EE-9782-5BDAF6EDA5F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156</TotalTime>
  <Words>1488</Words>
  <Application>Microsoft Office PowerPoint</Application>
  <PresentationFormat>Widescreen</PresentationFormat>
  <Paragraphs>135</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Calibri Light</vt:lpstr>
      <vt:lpstr>Cambria Math</vt:lpstr>
      <vt:lpstr>Courier New</vt:lpstr>
      <vt:lpstr>Liberation Serif</vt:lpstr>
      <vt:lpstr>Symbol</vt:lpstr>
      <vt:lpstr>Wingdings</vt:lpstr>
      <vt:lpstr>Office dizains</vt:lpstr>
      <vt:lpstr>VĒRTĒŠANAS PIEEJA UN IZPRATNES  LĪMEŅI MATEMĀTIKAS OLIMPIĀDĒS</vt:lpstr>
      <vt:lpstr>Kursu plāns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Vērtēšana</vt:lpstr>
      <vt:lpstr>Vērtēšana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VĒRTĒŠANAS PIEEJA UN IZPRATNES  LĪMEŅI MATEMĀTIKAS OLIMPIĀDĒS</dc:title>
  <dc:creator>Maruta Avotiņa</dc:creator>
  <cp:lastModifiedBy>Jānis Zeimanis</cp:lastModifiedBy>
  <cp:revision>2</cp:revision>
  <dcterms:created xsi:type="dcterms:W3CDTF">2023-03-09T18:55:25Z</dcterms:created>
  <dcterms:modified xsi:type="dcterms:W3CDTF">2026-01-17T13:23:43Z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0x0101002A8B9403833A1F48959392C1F5ECCA32</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dlc_DocIdItemGuid">
    <vt:lpwstr>9bf5bcf9-b452-41b3-9caf-1d5c17458bd0</vt:lpwstr>
  </property>
  <property fmtid="{D5CDD505-2E9C-101B-9397-08002B2CF9AE}" pid="8" name="_ExtendedDescription">
    <vt:lpwstr/>
  </property>
  <property fmtid="{D5CDD505-2E9C-101B-9397-08002B2CF9AE}" pid="9" name="TriggerFlowInfo">
    <vt:lpwstr/>
  </property>
</Properties>
</file>