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5"/>
  </p:sldMasterIdLst>
  <p:sldIdLst>
    <p:sldId id="256" r:id="rId6"/>
    <p:sldId id="445" r:id="rId7"/>
    <p:sldId id="479" r:id="rId8"/>
    <p:sldId id="481" r:id="rId9"/>
    <p:sldId id="501" r:id="rId10"/>
    <p:sldId id="502" r:id="rId11"/>
    <p:sldId id="530" r:id="rId12"/>
    <p:sldId id="503" r:id="rId13"/>
    <p:sldId id="529" r:id="rId14"/>
    <p:sldId id="504" r:id="rId15"/>
    <p:sldId id="505" r:id="rId16"/>
    <p:sldId id="528" r:id="rId17"/>
    <p:sldId id="506" r:id="rId18"/>
    <p:sldId id="527" r:id="rId19"/>
    <p:sldId id="500" r:id="rId20"/>
    <p:sldId id="499" r:id="rId21"/>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092193-A4B1-4AC0-8274-69DB619E016E}" v="55" dt="2025-03-05T18:52:57.099"/>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Gaišs stils 2 - izcēlums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2" d="100"/>
          <a:sy n="162" d="100"/>
        </p:scale>
        <p:origin x="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uta Avotiņa" userId="5ee6cc93-0b56-4a1a-9942-306bf2cf4d6f" providerId="ADAL" clId="{7EE626E5-3F54-4ACD-968A-3FD26A5AC3C9}"/>
    <pc:docChg chg="custSel addSld delSld modSld sldOrd">
      <pc:chgData name="Maruta Avotiņa" userId="5ee6cc93-0b56-4a1a-9942-306bf2cf4d6f" providerId="ADAL" clId="{7EE626E5-3F54-4ACD-968A-3FD26A5AC3C9}" dt="2024-01-31T14:26:44.654" v="513" actId="680"/>
      <pc:docMkLst>
        <pc:docMk/>
      </pc:docMkLst>
      <pc:sldChg chg="modSp mod">
        <pc:chgData name="Maruta Avotiņa" userId="5ee6cc93-0b56-4a1a-9942-306bf2cf4d6f" providerId="ADAL" clId="{7EE626E5-3F54-4ACD-968A-3FD26A5AC3C9}" dt="2024-01-31T14:21:48.024" v="50" actId="27636"/>
        <pc:sldMkLst>
          <pc:docMk/>
          <pc:sldMk cId="803883505" sldId="256"/>
        </pc:sldMkLst>
      </pc:sldChg>
      <pc:sldChg chg="del">
        <pc:chgData name="Maruta Avotiņa" userId="5ee6cc93-0b56-4a1a-9942-306bf2cf4d6f" providerId="ADAL" clId="{7EE626E5-3F54-4ACD-968A-3FD26A5AC3C9}" dt="2024-01-31T14:22:12.964" v="64" actId="47"/>
        <pc:sldMkLst>
          <pc:docMk/>
          <pc:sldMk cId="2144967605" sldId="258"/>
        </pc:sldMkLst>
      </pc:sldChg>
      <pc:sldChg chg="del">
        <pc:chgData name="Maruta Avotiņa" userId="5ee6cc93-0b56-4a1a-9942-306bf2cf4d6f" providerId="ADAL" clId="{7EE626E5-3F54-4ACD-968A-3FD26A5AC3C9}" dt="2024-01-31T14:22:14.084" v="65" actId="47"/>
        <pc:sldMkLst>
          <pc:docMk/>
          <pc:sldMk cId="0" sldId="288"/>
        </pc:sldMkLst>
      </pc:sldChg>
      <pc:sldChg chg="del">
        <pc:chgData name="Maruta Avotiņa" userId="5ee6cc93-0b56-4a1a-9942-306bf2cf4d6f" providerId="ADAL" clId="{7EE626E5-3F54-4ACD-968A-3FD26A5AC3C9}" dt="2024-01-31T14:22:19.624" v="66" actId="47"/>
        <pc:sldMkLst>
          <pc:docMk/>
          <pc:sldMk cId="3326062570" sldId="294"/>
        </pc:sldMkLst>
      </pc:sldChg>
      <pc:sldChg chg="modSp mod">
        <pc:chgData name="Maruta Avotiņa" userId="5ee6cc93-0b56-4a1a-9942-306bf2cf4d6f" providerId="ADAL" clId="{7EE626E5-3F54-4ACD-968A-3FD26A5AC3C9}" dt="2024-01-31T14:23:06.844" v="122" actId="20577"/>
        <pc:sldMkLst>
          <pc:docMk/>
          <pc:sldMk cId="4008743697" sldId="445"/>
        </pc:sldMkLst>
      </pc:sldChg>
      <pc:sldChg chg="del">
        <pc:chgData name="Maruta Avotiņa" userId="5ee6cc93-0b56-4a1a-9942-306bf2cf4d6f" providerId="ADAL" clId="{7EE626E5-3F54-4ACD-968A-3FD26A5AC3C9}" dt="2024-01-31T14:22:22.144" v="67" actId="47"/>
        <pc:sldMkLst>
          <pc:docMk/>
          <pc:sldMk cId="1494258036" sldId="446"/>
        </pc:sldMkLst>
      </pc:sldChg>
      <pc:sldChg chg="del">
        <pc:chgData name="Maruta Avotiņa" userId="5ee6cc93-0b56-4a1a-9942-306bf2cf4d6f" providerId="ADAL" clId="{7EE626E5-3F54-4ACD-968A-3FD26A5AC3C9}" dt="2024-01-31T14:22:23.924" v="68" actId="47"/>
        <pc:sldMkLst>
          <pc:docMk/>
          <pc:sldMk cId="986309977" sldId="447"/>
        </pc:sldMkLst>
      </pc:sldChg>
      <pc:sldChg chg="del">
        <pc:chgData name="Maruta Avotiņa" userId="5ee6cc93-0b56-4a1a-9942-306bf2cf4d6f" providerId="ADAL" clId="{7EE626E5-3F54-4ACD-968A-3FD26A5AC3C9}" dt="2024-01-31T14:22:33.454" v="84" actId="47"/>
        <pc:sldMkLst>
          <pc:docMk/>
          <pc:sldMk cId="4143032908" sldId="448"/>
        </pc:sldMkLst>
      </pc:sldChg>
      <pc:sldChg chg="del">
        <pc:chgData name="Maruta Avotiņa" userId="5ee6cc93-0b56-4a1a-9942-306bf2cf4d6f" providerId="ADAL" clId="{7EE626E5-3F54-4ACD-968A-3FD26A5AC3C9}" dt="2024-01-31T14:22:33.984" v="85" actId="47"/>
        <pc:sldMkLst>
          <pc:docMk/>
          <pc:sldMk cId="1176216127" sldId="449"/>
        </pc:sldMkLst>
      </pc:sldChg>
      <pc:sldChg chg="del">
        <pc:chgData name="Maruta Avotiņa" userId="5ee6cc93-0b56-4a1a-9942-306bf2cf4d6f" providerId="ADAL" clId="{7EE626E5-3F54-4ACD-968A-3FD26A5AC3C9}" dt="2024-01-31T14:22:25.014" v="69" actId="47"/>
        <pc:sldMkLst>
          <pc:docMk/>
          <pc:sldMk cId="3656553115" sldId="450"/>
        </pc:sldMkLst>
      </pc:sldChg>
      <pc:sldChg chg="del">
        <pc:chgData name="Maruta Avotiņa" userId="5ee6cc93-0b56-4a1a-9942-306bf2cf4d6f" providerId="ADAL" clId="{7EE626E5-3F54-4ACD-968A-3FD26A5AC3C9}" dt="2024-01-31T14:22:26.694" v="70" actId="47"/>
        <pc:sldMkLst>
          <pc:docMk/>
          <pc:sldMk cId="384071737" sldId="451"/>
        </pc:sldMkLst>
      </pc:sldChg>
      <pc:sldChg chg="del">
        <pc:chgData name="Maruta Avotiņa" userId="5ee6cc93-0b56-4a1a-9942-306bf2cf4d6f" providerId="ADAL" clId="{7EE626E5-3F54-4ACD-968A-3FD26A5AC3C9}" dt="2024-01-31T14:22:27.174" v="71" actId="47"/>
        <pc:sldMkLst>
          <pc:docMk/>
          <pc:sldMk cId="3245953401" sldId="452"/>
        </pc:sldMkLst>
      </pc:sldChg>
      <pc:sldChg chg="del">
        <pc:chgData name="Maruta Avotiņa" userId="5ee6cc93-0b56-4a1a-9942-306bf2cf4d6f" providerId="ADAL" clId="{7EE626E5-3F54-4ACD-968A-3FD26A5AC3C9}" dt="2024-01-31T14:22:27.604" v="72" actId="47"/>
        <pc:sldMkLst>
          <pc:docMk/>
          <pc:sldMk cId="2227806312" sldId="453"/>
        </pc:sldMkLst>
      </pc:sldChg>
      <pc:sldChg chg="del">
        <pc:chgData name="Maruta Avotiņa" userId="5ee6cc93-0b56-4a1a-9942-306bf2cf4d6f" providerId="ADAL" clId="{7EE626E5-3F54-4ACD-968A-3FD26A5AC3C9}" dt="2024-01-31T14:22:28.094" v="73" actId="47"/>
        <pc:sldMkLst>
          <pc:docMk/>
          <pc:sldMk cId="3372941341" sldId="454"/>
        </pc:sldMkLst>
      </pc:sldChg>
      <pc:sldChg chg="del">
        <pc:chgData name="Maruta Avotiņa" userId="5ee6cc93-0b56-4a1a-9942-306bf2cf4d6f" providerId="ADAL" clId="{7EE626E5-3F54-4ACD-968A-3FD26A5AC3C9}" dt="2024-01-31T14:22:28.434" v="74" actId="47"/>
        <pc:sldMkLst>
          <pc:docMk/>
          <pc:sldMk cId="1378872008" sldId="455"/>
        </pc:sldMkLst>
      </pc:sldChg>
      <pc:sldChg chg="del">
        <pc:chgData name="Maruta Avotiņa" userId="5ee6cc93-0b56-4a1a-9942-306bf2cf4d6f" providerId="ADAL" clId="{7EE626E5-3F54-4ACD-968A-3FD26A5AC3C9}" dt="2024-01-31T14:22:28.774" v="75" actId="47"/>
        <pc:sldMkLst>
          <pc:docMk/>
          <pc:sldMk cId="3813986398" sldId="456"/>
        </pc:sldMkLst>
      </pc:sldChg>
      <pc:sldChg chg="del">
        <pc:chgData name="Maruta Avotiņa" userId="5ee6cc93-0b56-4a1a-9942-306bf2cf4d6f" providerId="ADAL" clId="{7EE626E5-3F54-4ACD-968A-3FD26A5AC3C9}" dt="2024-01-31T14:22:32.954" v="83" actId="47"/>
        <pc:sldMkLst>
          <pc:docMk/>
          <pc:sldMk cId="2932730036" sldId="457"/>
        </pc:sldMkLst>
      </pc:sldChg>
      <pc:sldChg chg="del">
        <pc:chgData name="Maruta Avotiņa" userId="5ee6cc93-0b56-4a1a-9942-306bf2cf4d6f" providerId="ADAL" clId="{7EE626E5-3F54-4ACD-968A-3FD26A5AC3C9}" dt="2024-01-31T14:22:29.154" v="76" actId="47"/>
        <pc:sldMkLst>
          <pc:docMk/>
          <pc:sldMk cId="375069358" sldId="459"/>
        </pc:sldMkLst>
      </pc:sldChg>
      <pc:sldChg chg="del">
        <pc:chgData name="Maruta Avotiņa" userId="5ee6cc93-0b56-4a1a-9942-306bf2cf4d6f" providerId="ADAL" clId="{7EE626E5-3F54-4ACD-968A-3FD26A5AC3C9}" dt="2024-01-31T14:22:29.414" v="77" actId="47"/>
        <pc:sldMkLst>
          <pc:docMk/>
          <pc:sldMk cId="3423668218" sldId="460"/>
        </pc:sldMkLst>
      </pc:sldChg>
      <pc:sldChg chg="del">
        <pc:chgData name="Maruta Avotiņa" userId="5ee6cc93-0b56-4a1a-9942-306bf2cf4d6f" providerId="ADAL" clId="{7EE626E5-3F54-4ACD-968A-3FD26A5AC3C9}" dt="2024-01-31T14:22:29.754" v="78" actId="47"/>
        <pc:sldMkLst>
          <pc:docMk/>
          <pc:sldMk cId="74498263" sldId="461"/>
        </pc:sldMkLst>
      </pc:sldChg>
      <pc:sldChg chg="del">
        <pc:chgData name="Maruta Avotiņa" userId="5ee6cc93-0b56-4a1a-9942-306bf2cf4d6f" providerId="ADAL" clId="{7EE626E5-3F54-4ACD-968A-3FD26A5AC3C9}" dt="2024-01-31T14:22:30.124" v="79" actId="47"/>
        <pc:sldMkLst>
          <pc:docMk/>
          <pc:sldMk cId="2703378459" sldId="462"/>
        </pc:sldMkLst>
      </pc:sldChg>
      <pc:sldChg chg="del">
        <pc:chgData name="Maruta Avotiņa" userId="5ee6cc93-0b56-4a1a-9942-306bf2cf4d6f" providerId="ADAL" clId="{7EE626E5-3F54-4ACD-968A-3FD26A5AC3C9}" dt="2024-01-31T14:22:30.849" v="80" actId="47"/>
        <pc:sldMkLst>
          <pc:docMk/>
          <pc:sldMk cId="3409728223" sldId="463"/>
        </pc:sldMkLst>
      </pc:sldChg>
      <pc:sldChg chg="del">
        <pc:chgData name="Maruta Avotiņa" userId="5ee6cc93-0b56-4a1a-9942-306bf2cf4d6f" providerId="ADAL" clId="{7EE626E5-3F54-4ACD-968A-3FD26A5AC3C9}" dt="2024-01-31T14:22:31.636" v="81" actId="47"/>
        <pc:sldMkLst>
          <pc:docMk/>
          <pc:sldMk cId="2356258369" sldId="464"/>
        </pc:sldMkLst>
      </pc:sldChg>
      <pc:sldChg chg="del">
        <pc:chgData name="Maruta Avotiņa" userId="5ee6cc93-0b56-4a1a-9942-306bf2cf4d6f" providerId="ADAL" clId="{7EE626E5-3F54-4ACD-968A-3FD26A5AC3C9}" dt="2024-01-31T14:22:32.254" v="82" actId="47"/>
        <pc:sldMkLst>
          <pc:docMk/>
          <pc:sldMk cId="3857525667" sldId="465"/>
        </pc:sldMkLst>
      </pc:sldChg>
      <pc:sldChg chg="del">
        <pc:chgData name="Maruta Avotiņa" userId="5ee6cc93-0b56-4a1a-9942-306bf2cf4d6f" providerId="ADAL" clId="{7EE626E5-3F54-4ACD-968A-3FD26A5AC3C9}" dt="2024-01-31T14:22:34.474" v="86" actId="47"/>
        <pc:sldMkLst>
          <pc:docMk/>
          <pc:sldMk cId="2934823481" sldId="466"/>
        </pc:sldMkLst>
      </pc:sldChg>
      <pc:sldChg chg="del">
        <pc:chgData name="Maruta Avotiņa" userId="5ee6cc93-0b56-4a1a-9942-306bf2cf4d6f" providerId="ADAL" clId="{7EE626E5-3F54-4ACD-968A-3FD26A5AC3C9}" dt="2024-01-31T14:22:34.904" v="87" actId="47"/>
        <pc:sldMkLst>
          <pc:docMk/>
          <pc:sldMk cId="1677956293" sldId="467"/>
        </pc:sldMkLst>
      </pc:sldChg>
      <pc:sldChg chg="del">
        <pc:chgData name="Maruta Avotiņa" userId="5ee6cc93-0b56-4a1a-9942-306bf2cf4d6f" providerId="ADAL" clId="{7EE626E5-3F54-4ACD-968A-3FD26A5AC3C9}" dt="2024-01-31T14:22:35.840" v="89" actId="47"/>
        <pc:sldMkLst>
          <pc:docMk/>
          <pc:sldMk cId="3235701802" sldId="468"/>
        </pc:sldMkLst>
      </pc:sldChg>
      <pc:sldChg chg="del">
        <pc:chgData name="Maruta Avotiņa" userId="5ee6cc93-0b56-4a1a-9942-306bf2cf4d6f" providerId="ADAL" clId="{7EE626E5-3F54-4ACD-968A-3FD26A5AC3C9}" dt="2024-01-31T14:22:36.644" v="90" actId="47"/>
        <pc:sldMkLst>
          <pc:docMk/>
          <pc:sldMk cId="321710109" sldId="469"/>
        </pc:sldMkLst>
      </pc:sldChg>
      <pc:sldChg chg="del">
        <pc:chgData name="Maruta Avotiņa" userId="5ee6cc93-0b56-4a1a-9942-306bf2cf4d6f" providerId="ADAL" clId="{7EE626E5-3F54-4ACD-968A-3FD26A5AC3C9}" dt="2024-01-31T14:22:37.134" v="91" actId="47"/>
        <pc:sldMkLst>
          <pc:docMk/>
          <pc:sldMk cId="3699193879" sldId="470"/>
        </pc:sldMkLst>
      </pc:sldChg>
      <pc:sldChg chg="del">
        <pc:chgData name="Maruta Avotiņa" userId="5ee6cc93-0b56-4a1a-9942-306bf2cf4d6f" providerId="ADAL" clId="{7EE626E5-3F54-4ACD-968A-3FD26A5AC3C9}" dt="2024-01-31T14:22:37.674" v="92" actId="47"/>
        <pc:sldMkLst>
          <pc:docMk/>
          <pc:sldMk cId="2937034769" sldId="471"/>
        </pc:sldMkLst>
      </pc:sldChg>
      <pc:sldChg chg="del">
        <pc:chgData name="Maruta Avotiņa" userId="5ee6cc93-0b56-4a1a-9942-306bf2cf4d6f" providerId="ADAL" clId="{7EE626E5-3F54-4ACD-968A-3FD26A5AC3C9}" dt="2024-01-31T14:22:38.204" v="93" actId="47"/>
        <pc:sldMkLst>
          <pc:docMk/>
          <pc:sldMk cId="3859721004" sldId="472"/>
        </pc:sldMkLst>
      </pc:sldChg>
      <pc:sldChg chg="del">
        <pc:chgData name="Maruta Avotiņa" userId="5ee6cc93-0b56-4a1a-9942-306bf2cf4d6f" providerId="ADAL" clId="{7EE626E5-3F54-4ACD-968A-3FD26A5AC3C9}" dt="2024-01-31T14:22:38.554" v="94" actId="47"/>
        <pc:sldMkLst>
          <pc:docMk/>
          <pc:sldMk cId="2843436251" sldId="473"/>
        </pc:sldMkLst>
      </pc:sldChg>
      <pc:sldChg chg="del">
        <pc:chgData name="Maruta Avotiņa" userId="5ee6cc93-0b56-4a1a-9942-306bf2cf4d6f" providerId="ADAL" clId="{7EE626E5-3F54-4ACD-968A-3FD26A5AC3C9}" dt="2024-01-31T14:22:38.964" v="95" actId="47"/>
        <pc:sldMkLst>
          <pc:docMk/>
          <pc:sldMk cId="3437924423" sldId="474"/>
        </pc:sldMkLst>
      </pc:sldChg>
      <pc:sldChg chg="del">
        <pc:chgData name="Maruta Avotiņa" userId="5ee6cc93-0b56-4a1a-9942-306bf2cf4d6f" providerId="ADAL" clId="{7EE626E5-3F54-4ACD-968A-3FD26A5AC3C9}" dt="2024-01-31T14:22:39.424" v="96" actId="47"/>
        <pc:sldMkLst>
          <pc:docMk/>
          <pc:sldMk cId="2678882177" sldId="475"/>
        </pc:sldMkLst>
      </pc:sldChg>
      <pc:sldChg chg="del">
        <pc:chgData name="Maruta Avotiņa" userId="5ee6cc93-0b56-4a1a-9942-306bf2cf4d6f" providerId="ADAL" clId="{7EE626E5-3F54-4ACD-968A-3FD26A5AC3C9}" dt="2024-01-31T14:22:35.334" v="88" actId="47"/>
        <pc:sldMkLst>
          <pc:docMk/>
          <pc:sldMk cId="3386722589" sldId="476"/>
        </pc:sldMkLst>
      </pc:sldChg>
      <pc:sldChg chg="del">
        <pc:chgData name="Maruta Avotiņa" userId="5ee6cc93-0b56-4a1a-9942-306bf2cf4d6f" providerId="ADAL" clId="{7EE626E5-3F54-4ACD-968A-3FD26A5AC3C9}" dt="2024-01-31T14:22:39.994" v="97" actId="47"/>
        <pc:sldMkLst>
          <pc:docMk/>
          <pc:sldMk cId="220795291" sldId="477"/>
        </pc:sldMkLst>
      </pc:sldChg>
      <pc:sldChg chg="del">
        <pc:chgData name="Maruta Avotiņa" userId="5ee6cc93-0b56-4a1a-9942-306bf2cf4d6f" providerId="ADAL" clId="{7EE626E5-3F54-4ACD-968A-3FD26A5AC3C9}" dt="2024-01-31T14:22:40.464" v="98" actId="47"/>
        <pc:sldMkLst>
          <pc:docMk/>
          <pc:sldMk cId="2124237070" sldId="478"/>
        </pc:sldMkLst>
      </pc:sldChg>
      <pc:sldChg chg="modSp mod">
        <pc:chgData name="Maruta Avotiņa" userId="5ee6cc93-0b56-4a1a-9942-306bf2cf4d6f" providerId="ADAL" clId="{7EE626E5-3F54-4ACD-968A-3FD26A5AC3C9}" dt="2024-01-31T14:23:47.595" v="136" actId="113"/>
        <pc:sldMkLst>
          <pc:docMk/>
          <pc:sldMk cId="3997354460" sldId="479"/>
        </pc:sldMkLst>
      </pc:sldChg>
      <pc:sldChg chg="del">
        <pc:chgData name="Maruta Avotiņa" userId="5ee6cc93-0b56-4a1a-9942-306bf2cf4d6f" providerId="ADAL" clId="{7EE626E5-3F54-4ACD-968A-3FD26A5AC3C9}" dt="2024-01-31T14:22:41.164" v="99" actId="47"/>
        <pc:sldMkLst>
          <pc:docMk/>
          <pc:sldMk cId="1788500935" sldId="480"/>
        </pc:sldMkLst>
      </pc:sldChg>
      <pc:sldChg chg="new">
        <pc:chgData name="Maruta Avotiņa" userId="5ee6cc93-0b56-4a1a-9942-306bf2cf4d6f" providerId="ADAL" clId="{7EE626E5-3F54-4ACD-968A-3FD26A5AC3C9}" dt="2024-01-31T14:22:51.304" v="102" actId="680"/>
        <pc:sldMkLst>
          <pc:docMk/>
          <pc:sldMk cId="3149967848" sldId="480"/>
        </pc:sldMkLst>
      </pc:sldChg>
      <pc:sldChg chg="modSp add mod ord">
        <pc:chgData name="Maruta Avotiņa" userId="5ee6cc93-0b56-4a1a-9942-306bf2cf4d6f" providerId="ADAL" clId="{7EE626E5-3F54-4ACD-968A-3FD26A5AC3C9}" dt="2024-01-31T14:26:25.345" v="499"/>
        <pc:sldMkLst>
          <pc:docMk/>
          <pc:sldMk cId="1876345489" sldId="481"/>
        </pc:sldMkLst>
      </pc:sldChg>
      <pc:sldChg chg="del">
        <pc:chgData name="Maruta Avotiņa" userId="5ee6cc93-0b56-4a1a-9942-306bf2cf4d6f" providerId="ADAL" clId="{7EE626E5-3F54-4ACD-968A-3FD26A5AC3C9}" dt="2024-01-31T14:22:42.334" v="100" actId="47"/>
        <pc:sldMkLst>
          <pc:docMk/>
          <pc:sldMk cId="3236890230" sldId="481"/>
        </pc:sldMkLst>
      </pc:sldChg>
      <pc:sldChg chg="del">
        <pc:chgData name="Maruta Avotiņa" userId="5ee6cc93-0b56-4a1a-9942-306bf2cf4d6f" providerId="ADAL" clId="{7EE626E5-3F54-4ACD-968A-3FD26A5AC3C9}" dt="2024-01-31T14:22:44.689" v="101" actId="47"/>
        <pc:sldMkLst>
          <pc:docMk/>
          <pc:sldMk cId="386918423" sldId="482"/>
        </pc:sldMkLst>
      </pc:sldChg>
      <pc:sldChg chg="new">
        <pc:chgData name="Maruta Avotiņa" userId="5ee6cc93-0b56-4a1a-9942-306bf2cf4d6f" providerId="ADAL" clId="{7EE626E5-3F54-4ACD-968A-3FD26A5AC3C9}" dt="2024-01-31T14:26:37.165" v="500" actId="680"/>
        <pc:sldMkLst>
          <pc:docMk/>
          <pc:sldMk cId="2950518316" sldId="482"/>
        </pc:sldMkLst>
      </pc:sldChg>
      <pc:sldChg chg="new">
        <pc:chgData name="Maruta Avotiņa" userId="5ee6cc93-0b56-4a1a-9942-306bf2cf4d6f" providerId="ADAL" clId="{7EE626E5-3F54-4ACD-968A-3FD26A5AC3C9}" dt="2024-01-31T14:26:39.045" v="501" actId="680"/>
        <pc:sldMkLst>
          <pc:docMk/>
          <pc:sldMk cId="4012937216" sldId="483"/>
        </pc:sldMkLst>
      </pc:sldChg>
      <pc:sldChg chg="new">
        <pc:chgData name="Maruta Avotiņa" userId="5ee6cc93-0b56-4a1a-9942-306bf2cf4d6f" providerId="ADAL" clId="{7EE626E5-3F54-4ACD-968A-3FD26A5AC3C9}" dt="2024-01-31T14:26:39.315" v="502" actId="680"/>
        <pc:sldMkLst>
          <pc:docMk/>
          <pc:sldMk cId="3737900345" sldId="484"/>
        </pc:sldMkLst>
      </pc:sldChg>
      <pc:sldChg chg="new">
        <pc:chgData name="Maruta Avotiņa" userId="5ee6cc93-0b56-4a1a-9942-306bf2cf4d6f" providerId="ADAL" clId="{7EE626E5-3F54-4ACD-968A-3FD26A5AC3C9}" dt="2024-01-31T14:26:39.965" v="503" actId="680"/>
        <pc:sldMkLst>
          <pc:docMk/>
          <pc:sldMk cId="1671446490" sldId="485"/>
        </pc:sldMkLst>
      </pc:sldChg>
      <pc:sldChg chg="new">
        <pc:chgData name="Maruta Avotiņa" userId="5ee6cc93-0b56-4a1a-9942-306bf2cf4d6f" providerId="ADAL" clId="{7EE626E5-3F54-4ACD-968A-3FD26A5AC3C9}" dt="2024-01-31T14:26:40.204" v="504" actId="680"/>
        <pc:sldMkLst>
          <pc:docMk/>
          <pc:sldMk cId="2686531468" sldId="486"/>
        </pc:sldMkLst>
      </pc:sldChg>
      <pc:sldChg chg="new">
        <pc:chgData name="Maruta Avotiņa" userId="5ee6cc93-0b56-4a1a-9942-306bf2cf4d6f" providerId="ADAL" clId="{7EE626E5-3F54-4ACD-968A-3FD26A5AC3C9}" dt="2024-01-31T14:26:40.749" v="505" actId="680"/>
        <pc:sldMkLst>
          <pc:docMk/>
          <pc:sldMk cId="4094094239" sldId="487"/>
        </pc:sldMkLst>
      </pc:sldChg>
      <pc:sldChg chg="new">
        <pc:chgData name="Maruta Avotiņa" userId="5ee6cc93-0b56-4a1a-9942-306bf2cf4d6f" providerId="ADAL" clId="{7EE626E5-3F54-4ACD-968A-3FD26A5AC3C9}" dt="2024-01-31T14:26:41.115" v="506" actId="680"/>
        <pc:sldMkLst>
          <pc:docMk/>
          <pc:sldMk cId="2648577519" sldId="488"/>
        </pc:sldMkLst>
      </pc:sldChg>
      <pc:sldChg chg="new">
        <pc:chgData name="Maruta Avotiņa" userId="5ee6cc93-0b56-4a1a-9942-306bf2cf4d6f" providerId="ADAL" clId="{7EE626E5-3F54-4ACD-968A-3FD26A5AC3C9}" dt="2024-01-31T14:26:41.665" v="507" actId="680"/>
        <pc:sldMkLst>
          <pc:docMk/>
          <pc:sldMk cId="3690975234" sldId="489"/>
        </pc:sldMkLst>
      </pc:sldChg>
      <pc:sldChg chg="new">
        <pc:chgData name="Maruta Avotiņa" userId="5ee6cc93-0b56-4a1a-9942-306bf2cf4d6f" providerId="ADAL" clId="{7EE626E5-3F54-4ACD-968A-3FD26A5AC3C9}" dt="2024-01-31T14:26:42.064" v="508" actId="680"/>
        <pc:sldMkLst>
          <pc:docMk/>
          <pc:sldMk cId="1332839367" sldId="490"/>
        </pc:sldMkLst>
      </pc:sldChg>
      <pc:sldChg chg="new">
        <pc:chgData name="Maruta Avotiņa" userId="5ee6cc93-0b56-4a1a-9942-306bf2cf4d6f" providerId="ADAL" clId="{7EE626E5-3F54-4ACD-968A-3FD26A5AC3C9}" dt="2024-01-31T14:26:42.704" v="509" actId="680"/>
        <pc:sldMkLst>
          <pc:docMk/>
          <pc:sldMk cId="3167658540" sldId="491"/>
        </pc:sldMkLst>
      </pc:sldChg>
      <pc:sldChg chg="new">
        <pc:chgData name="Maruta Avotiņa" userId="5ee6cc93-0b56-4a1a-9942-306bf2cf4d6f" providerId="ADAL" clId="{7EE626E5-3F54-4ACD-968A-3FD26A5AC3C9}" dt="2024-01-31T14:26:43.121" v="510" actId="680"/>
        <pc:sldMkLst>
          <pc:docMk/>
          <pc:sldMk cId="1304377507" sldId="492"/>
        </pc:sldMkLst>
      </pc:sldChg>
      <pc:sldChg chg="new">
        <pc:chgData name="Maruta Avotiņa" userId="5ee6cc93-0b56-4a1a-9942-306bf2cf4d6f" providerId="ADAL" clId="{7EE626E5-3F54-4ACD-968A-3FD26A5AC3C9}" dt="2024-01-31T14:26:43.534" v="511" actId="680"/>
        <pc:sldMkLst>
          <pc:docMk/>
          <pc:sldMk cId="1564852120" sldId="493"/>
        </pc:sldMkLst>
      </pc:sldChg>
      <pc:sldChg chg="new">
        <pc:chgData name="Maruta Avotiņa" userId="5ee6cc93-0b56-4a1a-9942-306bf2cf4d6f" providerId="ADAL" clId="{7EE626E5-3F54-4ACD-968A-3FD26A5AC3C9}" dt="2024-01-31T14:26:43.922" v="512" actId="680"/>
        <pc:sldMkLst>
          <pc:docMk/>
          <pc:sldMk cId="2827938" sldId="494"/>
        </pc:sldMkLst>
      </pc:sldChg>
      <pc:sldChg chg="new">
        <pc:chgData name="Maruta Avotiņa" userId="5ee6cc93-0b56-4a1a-9942-306bf2cf4d6f" providerId="ADAL" clId="{7EE626E5-3F54-4ACD-968A-3FD26A5AC3C9}" dt="2024-01-31T14:26:44.654" v="513" actId="680"/>
        <pc:sldMkLst>
          <pc:docMk/>
          <pc:sldMk cId="1075147274" sldId="495"/>
        </pc:sldMkLst>
      </pc:sldChg>
    </pc:docChg>
  </pc:docChgLst>
  <pc:docChgLst>
    <pc:chgData name="Maruta Avotiņa" userId="5ee6cc93-0b56-4a1a-9942-306bf2cf4d6f" providerId="ADAL" clId="{680CFC10-E3CB-4E42-BABF-60B1F25E6C23}"/>
    <pc:docChg chg="undo custSel addSld delSld modSld">
      <pc:chgData name="Maruta Avotiņa" userId="5ee6cc93-0b56-4a1a-9942-306bf2cf4d6f" providerId="ADAL" clId="{680CFC10-E3CB-4E42-BABF-60B1F25E6C23}" dt="2023-03-09T19:55:41.920" v="1010" actId="1076"/>
      <pc:docMkLst>
        <pc:docMk/>
      </pc:docMkLst>
      <pc:sldChg chg="modSp mod">
        <pc:chgData name="Maruta Avotiņa" userId="5ee6cc93-0b56-4a1a-9942-306bf2cf4d6f" providerId="ADAL" clId="{680CFC10-E3CB-4E42-BABF-60B1F25E6C23}" dt="2023-03-09T19:55:41.920" v="1010" actId="1076"/>
        <pc:sldMkLst>
          <pc:docMk/>
          <pc:sldMk cId="803883505" sldId="256"/>
        </pc:sldMkLst>
      </pc:sldChg>
      <pc:sldChg chg="modSp add mod modAnim">
        <pc:chgData name="Maruta Avotiņa" userId="5ee6cc93-0b56-4a1a-9942-306bf2cf4d6f" providerId="ADAL" clId="{680CFC10-E3CB-4E42-BABF-60B1F25E6C23}" dt="2023-03-09T19:52:51.182" v="957"/>
        <pc:sldMkLst>
          <pc:docMk/>
          <pc:sldMk cId="2144967605" sldId="258"/>
        </pc:sldMkLst>
      </pc:sldChg>
      <pc:sldChg chg="addSp delSp modSp add mod">
        <pc:chgData name="Maruta Avotiņa" userId="5ee6cc93-0b56-4a1a-9942-306bf2cf4d6f" providerId="ADAL" clId="{680CFC10-E3CB-4E42-BABF-60B1F25E6C23}" dt="2023-03-09T19:55:27.990" v="1009" actId="1076"/>
        <pc:sldMkLst>
          <pc:docMk/>
          <pc:sldMk cId="0" sldId="288"/>
        </pc:sldMkLst>
      </pc:sldChg>
      <pc:sldChg chg="modSp add mod modAnim">
        <pc:chgData name="Maruta Avotiņa" userId="5ee6cc93-0b56-4a1a-9942-306bf2cf4d6f" providerId="ADAL" clId="{680CFC10-E3CB-4E42-BABF-60B1F25E6C23}" dt="2023-03-09T19:53:40.939" v="984" actId="20577"/>
        <pc:sldMkLst>
          <pc:docMk/>
          <pc:sldMk cId="3326062570" sldId="294"/>
        </pc:sldMkLst>
      </pc:sldChg>
      <pc:sldChg chg="addSp delSp modSp mod">
        <pc:chgData name="Maruta Avotiņa" userId="5ee6cc93-0b56-4a1a-9942-306bf2cf4d6f" providerId="ADAL" clId="{680CFC10-E3CB-4E42-BABF-60B1F25E6C23}" dt="2023-03-09T19:07:51.406" v="117" actId="403"/>
        <pc:sldMkLst>
          <pc:docMk/>
          <pc:sldMk cId="986309977" sldId="447"/>
        </pc:sldMkLst>
      </pc:sldChg>
      <pc:sldChg chg="addSp modSp mod">
        <pc:chgData name="Maruta Avotiņa" userId="5ee6cc93-0b56-4a1a-9942-306bf2cf4d6f" providerId="ADAL" clId="{680CFC10-E3CB-4E42-BABF-60B1F25E6C23}" dt="2023-03-09T19:19:11.773" v="361" actId="1076"/>
        <pc:sldMkLst>
          <pc:docMk/>
          <pc:sldMk cId="1176216127" sldId="449"/>
        </pc:sldMkLst>
      </pc:sldChg>
      <pc:sldChg chg="addSp modSp new mod">
        <pc:chgData name="Maruta Avotiņa" userId="5ee6cc93-0b56-4a1a-9942-306bf2cf4d6f" providerId="ADAL" clId="{680CFC10-E3CB-4E42-BABF-60B1F25E6C23}" dt="2023-03-09T19:08:38.460" v="132" actId="1076"/>
        <pc:sldMkLst>
          <pc:docMk/>
          <pc:sldMk cId="3656553115" sldId="450"/>
        </pc:sldMkLst>
      </pc:sldChg>
      <pc:sldChg chg="addSp modSp new mod">
        <pc:chgData name="Maruta Avotiņa" userId="5ee6cc93-0b56-4a1a-9942-306bf2cf4d6f" providerId="ADAL" clId="{680CFC10-E3CB-4E42-BABF-60B1F25E6C23}" dt="2023-03-09T19:48:05.526" v="918"/>
        <pc:sldMkLst>
          <pc:docMk/>
          <pc:sldMk cId="384071737" sldId="451"/>
        </pc:sldMkLst>
      </pc:sldChg>
      <pc:sldChg chg="addSp modSp new mod">
        <pc:chgData name="Maruta Avotiņa" userId="5ee6cc93-0b56-4a1a-9942-306bf2cf4d6f" providerId="ADAL" clId="{680CFC10-E3CB-4E42-BABF-60B1F25E6C23}" dt="2023-03-09T19:09:21.231" v="149" actId="1076"/>
        <pc:sldMkLst>
          <pc:docMk/>
          <pc:sldMk cId="3245953401" sldId="452"/>
        </pc:sldMkLst>
      </pc:sldChg>
      <pc:sldChg chg="addSp modSp new mod">
        <pc:chgData name="Maruta Avotiņa" userId="5ee6cc93-0b56-4a1a-9942-306bf2cf4d6f" providerId="ADAL" clId="{680CFC10-E3CB-4E42-BABF-60B1F25E6C23}" dt="2023-03-09T19:10:53.082" v="186" actId="1076"/>
        <pc:sldMkLst>
          <pc:docMk/>
          <pc:sldMk cId="2227806312" sldId="453"/>
        </pc:sldMkLst>
      </pc:sldChg>
      <pc:sldChg chg="addSp modSp new mod">
        <pc:chgData name="Maruta Avotiņa" userId="5ee6cc93-0b56-4a1a-9942-306bf2cf4d6f" providerId="ADAL" clId="{680CFC10-E3CB-4E42-BABF-60B1F25E6C23}" dt="2023-03-09T19:11:23.967" v="194" actId="1076"/>
        <pc:sldMkLst>
          <pc:docMk/>
          <pc:sldMk cId="3372941341" sldId="454"/>
        </pc:sldMkLst>
      </pc:sldChg>
      <pc:sldChg chg="addSp modSp new mod">
        <pc:chgData name="Maruta Avotiņa" userId="5ee6cc93-0b56-4a1a-9942-306bf2cf4d6f" providerId="ADAL" clId="{680CFC10-E3CB-4E42-BABF-60B1F25E6C23}" dt="2023-03-09T19:48:23.631" v="922"/>
        <pc:sldMkLst>
          <pc:docMk/>
          <pc:sldMk cId="1378872008" sldId="455"/>
        </pc:sldMkLst>
      </pc:sldChg>
      <pc:sldChg chg="addSp modSp new mod">
        <pc:chgData name="Maruta Avotiņa" userId="5ee6cc93-0b56-4a1a-9942-306bf2cf4d6f" providerId="ADAL" clId="{680CFC10-E3CB-4E42-BABF-60B1F25E6C23}" dt="2023-03-09T19:12:20.754" v="221" actId="1076"/>
        <pc:sldMkLst>
          <pc:docMk/>
          <pc:sldMk cId="3813986398" sldId="456"/>
        </pc:sldMkLst>
      </pc:sldChg>
      <pc:sldChg chg="addSp modSp new mod">
        <pc:chgData name="Maruta Avotiņa" userId="5ee6cc93-0b56-4a1a-9942-306bf2cf4d6f" providerId="ADAL" clId="{680CFC10-E3CB-4E42-BABF-60B1F25E6C23}" dt="2023-03-09T19:48:52.506" v="928"/>
        <pc:sldMkLst>
          <pc:docMk/>
          <pc:sldMk cId="2932730036" sldId="457"/>
        </pc:sldMkLst>
      </pc:sldChg>
      <pc:sldChg chg="new del">
        <pc:chgData name="Maruta Avotiņa" userId="5ee6cc93-0b56-4a1a-9942-306bf2cf4d6f" providerId="ADAL" clId="{680CFC10-E3CB-4E42-BABF-60B1F25E6C23}" dt="2023-03-09T19:17:38.505" v="318" actId="47"/>
        <pc:sldMkLst>
          <pc:docMk/>
          <pc:sldMk cId="2357479212" sldId="458"/>
        </pc:sldMkLst>
      </pc:sldChg>
      <pc:sldChg chg="addSp modSp new mod">
        <pc:chgData name="Maruta Avotiņa" userId="5ee6cc93-0b56-4a1a-9942-306bf2cf4d6f" providerId="ADAL" clId="{680CFC10-E3CB-4E42-BABF-60B1F25E6C23}" dt="2023-03-09T19:13:51.838" v="261" actId="1076"/>
        <pc:sldMkLst>
          <pc:docMk/>
          <pc:sldMk cId="375069358" sldId="459"/>
        </pc:sldMkLst>
      </pc:sldChg>
      <pc:sldChg chg="addSp modSp new mod">
        <pc:chgData name="Maruta Avotiņa" userId="5ee6cc93-0b56-4a1a-9942-306bf2cf4d6f" providerId="ADAL" clId="{680CFC10-E3CB-4E42-BABF-60B1F25E6C23}" dt="2023-03-09T19:48:30.882" v="924"/>
        <pc:sldMkLst>
          <pc:docMk/>
          <pc:sldMk cId="3423668218" sldId="460"/>
        </pc:sldMkLst>
      </pc:sldChg>
      <pc:sldChg chg="addSp modSp new mod">
        <pc:chgData name="Maruta Avotiņa" userId="5ee6cc93-0b56-4a1a-9942-306bf2cf4d6f" providerId="ADAL" clId="{680CFC10-E3CB-4E42-BABF-60B1F25E6C23}" dt="2023-03-09T19:14:48.350" v="273" actId="1076"/>
        <pc:sldMkLst>
          <pc:docMk/>
          <pc:sldMk cId="74498263" sldId="461"/>
        </pc:sldMkLst>
      </pc:sldChg>
      <pc:sldChg chg="addSp modSp new mod">
        <pc:chgData name="Maruta Avotiņa" userId="5ee6cc93-0b56-4a1a-9942-306bf2cf4d6f" providerId="ADAL" clId="{680CFC10-E3CB-4E42-BABF-60B1F25E6C23}" dt="2023-03-09T19:16:04.366" v="291" actId="20577"/>
        <pc:sldMkLst>
          <pc:docMk/>
          <pc:sldMk cId="2703378459" sldId="462"/>
        </pc:sldMkLst>
      </pc:sldChg>
      <pc:sldChg chg="addSp modSp new mod">
        <pc:chgData name="Maruta Avotiņa" userId="5ee6cc93-0b56-4a1a-9942-306bf2cf4d6f" providerId="ADAL" clId="{680CFC10-E3CB-4E42-BABF-60B1F25E6C23}" dt="2023-03-09T19:45:51.838" v="868"/>
        <pc:sldMkLst>
          <pc:docMk/>
          <pc:sldMk cId="3409728223" sldId="463"/>
        </pc:sldMkLst>
      </pc:sldChg>
      <pc:sldChg chg="addSp modSp new mod">
        <pc:chgData name="Maruta Avotiņa" userId="5ee6cc93-0b56-4a1a-9942-306bf2cf4d6f" providerId="ADAL" clId="{680CFC10-E3CB-4E42-BABF-60B1F25E6C23}" dt="2023-03-09T19:16:37.695" v="303" actId="14100"/>
        <pc:sldMkLst>
          <pc:docMk/>
          <pc:sldMk cId="2356258369" sldId="464"/>
        </pc:sldMkLst>
      </pc:sldChg>
      <pc:sldChg chg="addSp modSp new mod">
        <pc:chgData name="Maruta Avotiņa" userId="5ee6cc93-0b56-4a1a-9942-306bf2cf4d6f" providerId="ADAL" clId="{680CFC10-E3CB-4E42-BABF-60B1F25E6C23}" dt="2023-03-09T19:17:32.745" v="317" actId="1076"/>
        <pc:sldMkLst>
          <pc:docMk/>
          <pc:sldMk cId="3857525667" sldId="465"/>
        </pc:sldMkLst>
      </pc:sldChg>
      <pc:sldChg chg="addSp modSp new mod">
        <pc:chgData name="Maruta Avotiņa" userId="5ee6cc93-0b56-4a1a-9942-306bf2cf4d6f" providerId="ADAL" clId="{680CFC10-E3CB-4E42-BABF-60B1F25E6C23}" dt="2023-03-09T19:20:15.015" v="394" actId="1076"/>
        <pc:sldMkLst>
          <pc:docMk/>
          <pc:sldMk cId="2934823481" sldId="466"/>
        </pc:sldMkLst>
      </pc:sldChg>
      <pc:sldChg chg="addSp modSp new mod">
        <pc:chgData name="Maruta Avotiņa" userId="5ee6cc93-0b56-4a1a-9942-306bf2cf4d6f" providerId="ADAL" clId="{680CFC10-E3CB-4E42-BABF-60B1F25E6C23}" dt="2023-03-09T19:20:45.962" v="397" actId="14100"/>
        <pc:sldMkLst>
          <pc:docMk/>
          <pc:sldMk cId="1677956293" sldId="467"/>
        </pc:sldMkLst>
      </pc:sldChg>
      <pc:sldChg chg="addSp modSp new mod">
        <pc:chgData name="Maruta Avotiņa" userId="5ee6cc93-0b56-4a1a-9942-306bf2cf4d6f" providerId="ADAL" clId="{680CFC10-E3CB-4E42-BABF-60B1F25E6C23}" dt="2023-03-09T19:21:32.401" v="412" actId="403"/>
        <pc:sldMkLst>
          <pc:docMk/>
          <pc:sldMk cId="3235701802" sldId="468"/>
        </pc:sldMkLst>
      </pc:sldChg>
      <pc:sldChg chg="addSp modSp new mod">
        <pc:chgData name="Maruta Avotiņa" userId="5ee6cc93-0b56-4a1a-9942-306bf2cf4d6f" providerId="ADAL" clId="{680CFC10-E3CB-4E42-BABF-60B1F25E6C23}" dt="2023-03-09T19:22:48.033" v="444" actId="1076"/>
        <pc:sldMkLst>
          <pc:docMk/>
          <pc:sldMk cId="321710109" sldId="469"/>
        </pc:sldMkLst>
      </pc:sldChg>
      <pc:sldChg chg="addSp modSp new mod">
        <pc:chgData name="Maruta Avotiņa" userId="5ee6cc93-0b56-4a1a-9942-306bf2cf4d6f" providerId="ADAL" clId="{680CFC10-E3CB-4E42-BABF-60B1F25E6C23}" dt="2023-03-09T19:49:26.452" v="936"/>
        <pc:sldMkLst>
          <pc:docMk/>
          <pc:sldMk cId="3699193879" sldId="470"/>
        </pc:sldMkLst>
      </pc:sldChg>
      <pc:sldChg chg="addSp modSp new mod">
        <pc:chgData name="Maruta Avotiņa" userId="5ee6cc93-0b56-4a1a-9942-306bf2cf4d6f" providerId="ADAL" clId="{680CFC10-E3CB-4E42-BABF-60B1F25E6C23}" dt="2023-03-09T19:23:41.091" v="460" actId="14100"/>
        <pc:sldMkLst>
          <pc:docMk/>
          <pc:sldMk cId="2937034769" sldId="471"/>
        </pc:sldMkLst>
      </pc:sldChg>
      <pc:sldChg chg="addSp delSp modSp new mod">
        <pc:chgData name="Maruta Avotiņa" userId="5ee6cc93-0b56-4a1a-9942-306bf2cf4d6f" providerId="ADAL" clId="{680CFC10-E3CB-4E42-BABF-60B1F25E6C23}" dt="2023-03-09T19:25:49.421" v="491" actId="1076"/>
        <pc:sldMkLst>
          <pc:docMk/>
          <pc:sldMk cId="3859721004" sldId="472"/>
        </pc:sldMkLst>
      </pc:sldChg>
      <pc:sldChg chg="addSp modSp new mod">
        <pc:chgData name="Maruta Avotiņa" userId="5ee6cc93-0b56-4a1a-9942-306bf2cf4d6f" providerId="ADAL" clId="{680CFC10-E3CB-4E42-BABF-60B1F25E6C23}" dt="2023-03-09T19:49:38.111" v="938"/>
        <pc:sldMkLst>
          <pc:docMk/>
          <pc:sldMk cId="2843436251" sldId="473"/>
        </pc:sldMkLst>
      </pc:sldChg>
      <pc:sldChg chg="addSp modSp new mod">
        <pc:chgData name="Maruta Avotiņa" userId="5ee6cc93-0b56-4a1a-9942-306bf2cf4d6f" providerId="ADAL" clId="{680CFC10-E3CB-4E42-BABF-60B1F25E6C23}" dt="2023-03-09T19:26:47.558" v="524" actId="1076"/>
        <pc:sldMkLst>
          <pc:docMk/>
          <pc:sldMk cId="3437924423" sldId="474"/>
        </pc:sldMkLst>
      </pc:sldChg>
      <pc:sldChg chg="addSp modSp new mod">
        <pc:chgData name="Maruta Avotiņa" userId="5ee6cc93-0b56-4a1a-9942-306bf2cf4d6f" providerId="ADAL" clId="{680CFC10-E3CB-4E42-BABF-60B1F25E6C23}" dt="2023-03-09T19:27:46.848" v="548" actId="1076"/>
        <pc:sldMkLst>
          <pc:docMk/>
          <pc:sldMk cId="2678882177" sldId="475"/>
        </pc:sldMkLst>
      </pc:sldChg>
      <pc:sldChg chg="addSp modSp new mod">
        <pc:chgData name="Maruta Avotiņa" userId="5ee6cc93-0b56-4a1a-9942-306bf2cf4d6f" providerId="ADAL" clId="{680CFC10-E3CB-4E42-BABF-60B1F25E6C23}" dt="2023-03-09T19:49:11.565" v="932"/>
        <pc:sldMkLst>
          <pc:docMk/>
          <pc:sldMk cId="3386722589" sldId="476"/>
        </pc:sldMkLst>
      </pc:sldChg>
      <pc:sldChg chg="addSp modSp new mod">
        <pc:chgData name="Maruta Avotiņa" userId="5ee6cc93-0b56-4a1a-9942-306bf2cf4d6f" providerId="ADAL" clId="{680CFC10-E3CB-4E42-BABF-60B1F25E6C23}" dt="2023-03-09T19:49:45.945" v="940"/>
        <pc:sldMkLst>
          <pc:docMk/>
          <pc:sldMk cId="220795291" sldId="477"/>
        </pc:sldMkLst>
      </pc:sldChg>
      <pc:sldChg chg="addSp modSp new mod">
        <pc:chgData name="Maruta Avotiņa" userId="5ee6cc93-0b56-4a1a-9942-306bf2cf4d6f" providerId="ADAL" clId="{680CFC10-E3CB-4E42-BABF-60B1F25E6C23}" dt="2023-03-09T19:28:27.429" v="564" actId="403"/>
        <pc:sldMkLst>
          <pc:docMk/>
          <pc:sldMk cId="2124237070" sldId="478"/>
        </pc:sldMkLst>
      </pc:sldChg>
      <pc:sldChg chg="addSp modSp new mod">
        <pc:chgData name="Maruta Avotiņa" userId="5ee6cc93-0b56-4a1a-9942-306bf2cf4d6f" providerId="ADAL" clId="{680CFC10-E3CB-4E42-BABF-60B1F25E6C23}" dt="2023-03-09T19:32:16.482" v="599" actId="14100"/>
        <pc:sldMkLst>
          <pc:docMk/>
          <pc:sldMk cId="3997354460" sldId="479"/>
        </pc:sldMkLst>
      </pc:sldChg>
      <pc:sldChg chg="addSp modSp new mod">
        <pc:chgData name="Maruta Avotiņa" userId="5ee6cc93-0b56-4a1a-9942-306bf2cf4d6f" providerId="ADAL" clId="{680CFC10-E3CB-4E42-BABF-60B1F25E6C23}" dt="2023-03-09T19:29:50.909" v="574" actId="1076"/>
        <pc:sldMkLst>
          <pc:docMk/>
          <pc:sldMk cId="1788500935" sldId="480"/>
        </pc:sldMkLst>
      </pc:sldChg>
      <pc:sldChg chg="addSp modSp new mod">
        <pc:chgData name="Maruta Avotiņa" userId="5ee6cc93-0b56-4a1a-9942-306bf2cf4d6f" providerId="ADAL" clId="{680CFC10-E3CB-4E42-BABF-60B1F25E6C23}" dt="2023-03-09T19:44:36.286" v="809"/>
        <pc:sldMkLst>
          <pc:docMk/>
          <pc:sldMk cId="3236890230" sldId="481"/>
        </pc:sldMkLst>
      </pc:sldChg>
      <pc:sldChg chg="modSp new mod">
        <pc:chgData name="Maruta Avotiņa" userId="5ee6cc93-0b56-4a1a-9942-306bf2cf4d6f" providerId="ADAL" clId="{680CFC10-E3CB-4E42-BABF-60B1F25E6C23}" dt="2023-03-09T19:32:45.889" v="638" actId="113"/>
        <pc:sldMkLst>
          <pc:docMk/>
          <pc:sldMk cId="386918423" sldId="482"/>
        </pc:sldMkLst>
      </pc:sldChg>
    </pc:docChg>
  </pc:docChgLst>
  <pc:docChgLst>
    <pc:chgData name="Maruta Avotiņa" userId="5ee6cc93-0b56-4a1a-9942-306bf2cf4d6f" providerId="ADAL" clId="{75ABE4F9-CF9A-4794-9EC4-85D94A63E108}"/>
    <pc:docChg chg="undo custSel addSld modSld">
      <pc:chgData name="Maruta Avotiņa" userId="5ee6cc93-0b56-4a1a-9942-306bf2cf4d6f" providerId="ADAL" clId="{75ABE4F9-CF9A-4794-9EC4-85D94A63E108}" dt="2024-02-01T16:08:35.159" v="324" actId="1076"/>
      <pc:docMkLst>
        <pc:docMk/>
      </pc:docMkLst>
      <pc:sldChg chg="modSp mod">
        <pc:chgData name="Maruta Avotiņa" userId="5ee6cc93-0b56-4a1a-9942-306bf2cf4d6f" providerId="ADAL" clId="{75ABE4F9-CF9A-4794-9EC4-85D94A63E108}" dt="2024-01-31T20:18:12.728" v="2" actId="20577"/>
        <pc:sldMkLst>
          <pc:docMk/>
          <pc:sldMk cId="803883505" sldId="256"/>
        </pc:sldMkLst>
      </pc:sldChg>
      <pc:sldChg chg="addSp modSp mod">
        <pc:chgData name="Maruta Avotiņa" userId="5ee6cc93-0b56-4a1a-9942-306bf2cf4d6f" providerId="ADAL" clId="{75ABE4F9-CF9A-4794-9EC4-85D94A63E108}" dt="2024-01-31T20:19:06.630" v="19" actId="1076"/>
        <pc:sldMkLst>
          <pc:docMk/>
          <pc:sldMk cId="3149967848" sldId="480"/>
        </pc:sldMkLst>
      </pc:sldChg>
      <pc:sldChg chg="addSp delSp modSp mod">
        <pc:chgData name="Maruta Avotiņa" userId="5ee6cc93-0b56-4a1a-9942-306bf2cf4d6f" providerId="ADAL" clId="{75ABE4F9-CF9A-4794-9EC4-85D94A63E108}" dt="2024-02-01T16:04:00.209" v="228" actId="478"/>
        <pc:sldMkLst>
          <pc:docMk/>
          <pc:sldMk cId="1876345489" sldId="481"/>
        </pc:sldMkLst>
      </pc:sldChg>
      <pc:sldChg chg="addSp modSp mod">
        <pc:chgData name="Maruta Avotiņa" userId="5ee6cc93-0b56-4a1a-9942-306bf2cf4d6f" providerId="ADAL" clId="{75ABE4F9-CF9A-4794-9EC4-85D94A63E108}" dt="2024-01-31T20:32:55.438" v="169" actId="1076"/>
        <pc:sldMkLst>
          <pc:docMk/>
          <pc:sldMk cId="2950518316" sldId="482"/>
        </pc:sldMkLst>
      </pc:sldChg>
      <pc:sldChg chg="addSp modSp mod">
        <pc:chgData name="Maruta Avotiņa" userId="5ee6cc93-0b56-4a1a-9942-306bf2cf4d6f" providerId="ADAL" clId="{75ABE4F9-CF9A-4794-9EC4-85D94A63E108}" dt="2024-01-31T20:22:52.265" v="69" actId="2710"/>
        <pc:sldMkLst>
          <pc:docMk/>
          <pc:sldMk cId="4012937216" sldId="483"/>
        </pc:sldMkLst>
      </pc:sldChg>
      <pc:sldChg chg="addSp modSp mod">
        <pc:chgData name="Maruta Avotiņa" userId="5ee6cc93-0b56-4a1a-9942-306bf2cf4d6f" providerId="ADAL" clId="{75ABE4F9-CF9A-4794-9EC4-85D94A63E108}" dt="2024-01-31T20:33:53.165" v="186" actId="1076"/>
        <pc:sldMkLst>
          <pc:docMk/>
          <pc:sldMk cId="3737900345" sldId="484"/>
        </pc:sldMkLst>
      </pc:sldChg>
      <pc:sldChg chg="addSp modSp mod">
        <pc:chgData name="Maruta Avotiņa" userId="5ee6cc93-0b56-4a1a-9942-306bf2cf4d6f" providerId="ADAL" clId="{75ABE4F9-CF9A-4794-9EC4-85D94A63E108}" dt="2024-01-31T20:23:33.601" v="80" actId="1076"/>
        <pc:sldMkLst>
          <pc:docMk/>
          <pc:sldMk cId="1671446490" sldId="485"/>
        </pc:sldMkLst>
      </pc:sldChg>
      <pc:sldChg chg="addSp modSp mod">
        <pc:chgData name="Maruta Avotiņa" userId="5ee6cc93-0b56-4a1a-9942-306bf2cf4d6f" providerId="ADAL" clId="{75ABE4F9-CF9A-4794-9EC4-85D94A63E108}" dt="2024-01-31T20:24:35.263" v="90" actId="1076"/>
        <pc:sldMkLst>
          <pc:docMk/>
          <pc:sldMk cId="2686531468" sldId="486"/>
        </pc:sldMkLst>
      </pc:sldChg>
      <pc:sldChg chg="addSp modSp mod">
        <pc:chgData name="Maruta Avotiņa" userId="5ee6cc93-0b56-4a1a-9942-306bf2cf4d6f" providerId="ADAL" clId="{75ABE4F9-CF9A-4794-9EC4-85D94A63E108}" dt="2024-01-31T20:34:33.058" v="193" actId="14100"/>
        <pc:sldMkLst>
          <pc:docMk/>
          <pc:sldMk cId="4094094239" sldId="487"/>
        </pc:sldMkLst>
      </pc:sldChg>
      <pc:sldChg chg="addSp modSp mod">
        <pc:chgData name="Maruta Avotiņa" userId="5ee6cc93-0b56-4a1a-9942-306bf2cf4d6f" providerId="ADAL" clId="{75ABE4F9-CF9A-4794-9EC4-85D94A63E108}" dt="2024-01-31T20:24:57.271" v="96" actId="403"/>
        <pc:sldMkLst>
          <pc:docMk/>
          <pc:sldMk cId="2648577519" sldId="488"/>
        </pc:sldMkLst>
      </pc:sldChg>
      <pc:sldChg chg="addSp modSp mod">
        <pc:chgData name="Maruta Avotiņa" userId="5ee6cc93-0b56-4a1a-9942-306bf2cf4d6f" providerId="ADAL" clId="{75ABE4F9-CF9A-4794-9EC4-85D94A63E108}" dt="2024-01-31T20:25:51.350" v="102" actId="1076"/>
        <pc:sldMkLst>
          <pc:docMk/>
          <pc:sldMk cId="3690975234" sldId="489"/>
        </pc:sldMkLst>
      </pc:sldChg>
      <pc:sldChg chg="addSp modSp mod">
        <pc:chgData name="Maruta Avotiņa" userId="5ee6cc93-0b56-4a1a-9942-306bf2cf4d6f" providerId="ADAL" clId="{75ABE4F9-CF9A-4794-9EC4-85D94A63E108}" dt="2024-01-31T20:35:32.049" v="220" actId="207"/>
        <pc:sldMkLst>
          <pc:docMk/>
          <pc:sldMk cId="1332839367" sldId="490"/>
        </pc:sldMkLst>
      </pc:sldChg>
      <pc:sldChg chg="addSp modSp mod">
        <pc:chgData name="Maruta Avotiņa" userId="5ee6cc93-0b56-4a1a-9942-306bf2cf4d6f" providerId="ADAL" clId="{75ABE4F9-CF9A-4794-9EC4-85D94A63E108}" dt="2024-01-31T20:26:51.026" v="114" actId="20577"/>
        <pc:sldMkLst>
          <pc:docMk/>
          <pc:sldMk cId="3167658540" sldId="491"/>
        </pc:sldMkLst>
      </pc:sldChg>
      <pc:sldChg chg="addSp modSp mod">
        <pc:chgData name="Maruta Avotiņa" userId="5ee6cc93-0b56-4a1a-9942-306bf2cf4d6f" providerId="ADAL" clId="{75ABE4F9-CF9A-4794-9EC4-85D94A63E108}" dt="2024-01-31T20:27:45.937" v="123" actId="1076"/>
        <pc:sldMkLst>
          <pc:docMk/>
          <pc:sldMk cId="1304377507" sldId="492"/>
        </pc:sldMkLst>
      </pc:sldChg>
      <pc:sldChg chg="addSp delSp modSp mod">
        <pc:chgData name="Maruta Avotiņa" userId="5ee6cc93-0b56-4a1a-9942-306bf2cf4d6f" providerId="ADAL" clId="{75ABE4F9-CF9A-4794-9EC4-85D94A63E108}" dt="2024-01-31T20:31:03.324" v="154" actId="20577"/>
        <pc:sldMkLst>
          <pc:docMk/>
          <pc:sldMk cId="1564852120" sldId="493"/>
        </pc:sldMkLst>
      </pc:sldChg>
      <pc:sldChg chg="addSp modSp mod">
        <pc:chgData name="Maruta Avotiņa" userId="5ee6cc93-0b56-4a1a-9942-306bf2cf4d6f" providerId="ADAL" clId="{75ABE4F9-CF9A-4794-9EC4-85D94A63E108}" dt="2024-01-31T20:29:45.231" v="140" actId="1076"/>
        <pc:sldMkLst>
          <pc:docMk/>
          <pc:sldMk cId="2827938" sldId="494"/>
        </pc:sldMkLst>
      </pc:sldChg>
      <pc:sldChg chg="addSp modSp mod">
        <pc:chgData name="Maruta Avotiņa" userId="5ee6cc93-0b56-4a1a-9942-306bf2cf4d6f" providerId="ADAL" clId="{75ABE4F9-CF9A-4794-9EC4-85D94A63E108}" dt="2024-01-31T20:36:08.192" v="226" actId="14100"/>
        <pc:sldMkLst>
          <pc:docMk/>
          <pc:sldMk cId="1075147274" sldId="495"/>
        </pc:sldMkLst>
      </pc:sldChg>
      <pc:sldChg chg="addSp modSp add mod">
        <pc:chgData name="Maruta Avotiņa" userId="5ee6cc93-0b56-4a1a-9942-306bf2cf4d6f" providerId="ADAL" clId="{75ABE4F9-CF9A-4794-9EC4-85D94A63E108}" dt="2024-01-31T20:20:39.015" v="40" actId="1076"/>
        <pc:sldMkLst>
          <pc:docMk/>
          <pc:sldMk cId="1470939075" sldId="496"/>
        </pc:sldMkLst>
      </pc:sldChg>
      <pc:sldChg chg="addSp modSp add mod">
        <pc:chgData name="Maruta Avotiņa" userId="5ee6cc93-0b56-4a1a-9942-306bf2cf4d6f" providerId="ADAL" clId="{75ABE4F9-CF9A-4794-9EC4-85D94A63E108}" dt="2024-01-31T20:32:08.724" v="161" actId="14100"/>
        <pc:sldMkLst>
          <pc:docMk/>
          <pc:sldMk cId="2341055406" sldId="497"/>
        </pc:sldMkLst>
      </pc:sldChg>
      <pc:sldChg chg="addSp modSp add mod">
        <pc:chgData name="Maruta Avotiņa" userId="5ee6cc93-0b56-4a1a-9942-306bf2cf4d6f" providerId="ADAL" clId="{75ABE4F9-CF9A-4794-9EC4-85D94A63E108}" dt="2024-01-31T20:21:25.233" v="52" actId="20577"/>
        <pc:sldMkLst>
          <pc:docMk/>
          <pc:sldMk cId="2382969475" sldId="498"/>
        </pc:sldMkLst>
      </pc:sldChg>
      <pc:sldChg chg="add">
        <pc:chgData name="Maruta Avotiņa" userId="5ee6cc93-0b56-4a1a-9942-306bf2cf4d6f" providerId="ADAL" clId="{75ABE4F9-CF9A-4794-9EC4-85D94A63E108}" dt="2024-01-31T20:18:23.304" v="6"/>
        <pc:sldMkLst>
          <pc:docMk/>
          <pc:sldMk cId="2971023481" sldId="499"/>
        </pc:sldMkLst>
      </pc:sldChg>
      <pc:sldChg chg="modSp add mod">
        <pc:chgData name="Maruta Avotiņa" userId="5ee6cc93-0b56-4a1a-9942-306bf2cf4d6f" providerId="ADAL" clId="{75ABE4F9-CF9A-4794-9EC4-85D94A63E108}" dt="2024-02-01T16:08:35.159" v="324" actId="1076"/>
        <pc:sldMkLst>
          <pc:docMk/>
          <pc:sldMk cId="2419406176" sldId="500"/>
        </pc:sldMkLst>
      </pc:sldChg>
    </pc:docChg>
  </pc:docChgLst>
  <pc:docChgLst>
    <pc:chgData name="Maruta Avotiņa" userId="5ee6cc93-0b56-4a1a-9942-306bf2cf4d6f" providerId="ADAL" clId="{0341F4C7-6CBF-4106-A155-DEEFAC6A2D49}"/>
    <pc:docChg chg="custSel addSld delSld modSld">
      <pc:chgData name="Maruta Avotiņa" userId="5ee6cc93-0b56-4a1a-9942-306bf2cf4d6f" providerId="ADAL" clId="{0341F4C7-6CBF-4106-A155-DEEFAC6A2D49}" dt="2025-01-30T15:02:34.854" v="323" actId="207"/>
      <pc:docMkLst>
        <pc:docMk/>
      </pc:docMkLst>
      <pc:sldChg chg="modSp mod">
        <pc:chgData name="Maruta Avotiņa" userId="5ee6cc93-0b56-4a1a-9942-306bf2cf4d6f" providerId="ADAL" clId="{0341F4C7-6CBF-4106-A155-DEEFAC6A2D49}" dt="2025-01-30T14:10:54.890" v="7" actId="20577"/>
        <pc:sldMkLst>
          <pc:docMk/>
          <pc:sldMk cId="803883505" sldId="256"/>
        </pc:sldMkLst>
        <pc:spChg chg="mod">
          <ac:chgData name="Maruta Avotiņa" userId="5ee6cc93-0b56-4a1a-9942-306bf2cf4d6f" providerId="ADAL" clId="{0341F4C7-6CBF-4106-A155-DEEFAC6A2D49}" dt="2025-01-30T14:10:54.890" v="7" actId="20577"/>
          <ac:spMkLst>
            <pc:docMk/>
            <pc:sldMk cId="803883505" sldId="256"/>
            <ac:spMk id="6" creationId="{33B2A330-0862-3A9B-288D-FE5A3B868063}"/>
          </ac:spMkLst>
        </pc:spChg>
      </pc:sldChg>
      <pc:sldChg chg="modSp mod">
        <pc:chgData name="Maruta Avotiņa" userId="5ee6cc93-0b56-4a1a-9942-306bf2cf4d6f" providerId="ADAL" clId="{0341F4C7-6CBF-4106-A155-DEEFAC6A2D49}" dt="2025-01-30T14:11:04.730" v="11" actId="20577"/>
        <pc:sldMkLst>
          <pc:docMk/>
          <pc:sldMk cId="4008743697" sldId="445"/>
        </pc:sldMkLst>
        <pc:spChg chg="mod">
          <ac:chgData name="Maruta Avotiņa" userId="5ee6cc93-0b56-4a1a-9942-306bf2cf4d6f" providerId="ADAL" clId="{0341F4C7-6CBF-4106-A155-DEEFAC6A2D49}" dt="2025-01-30T14:11:04.730" v="11" actId="20577"/>
          <ac:spMkLst>
            <pc:docMk/>
            <pc:sldMk cId="4008743697" sldId="445"/>
            <ac:spMk id="3" creationId="{537B6BBA-2910-4343-165A-883C71A87133}"/>
          </ac:spMkLst>
        </pc:spChg>
      </pc:sldChg>
      <pc:sldChg chg="addSp delSp modSp mod">
        <pc:chgData name="Maruta Avotiņa" userId="5ee6cc93-0b56-4a1a-9942-306bf2cf4d6f" providerId="ADAL" clId="{0341F4C7-6CBF-4106-A155-DEEFAC6A2D49}" dt="2025-01-30T14:52:13.259" v="104" actId="1076"/>
        <pc:sldMkLst>
          <pc:docMk/>
          <pc:sldMk cId="3149967848" sldId="480"/>
        </pc:sldMkLst>
      </pc:sldChg>
      <pc:sldChg chg="del">
        <pc:chgData name="Maruta Avotiņa" userId="5ee6cc93-0b56-4a1a-9942-306bf2cf4d6f" providerId="ADAL" clId="{0341F4C7-6CBF-4106-A155-DEEFAC6A2D49}" dt="2025-01-30T14:11:32.407" v="17" actId="47"/>
        <pc:sldMkLst>
          <pc:docMk/>
          <pc:sldMk cId="2950518316" sldId="482"/>
        </pc:sldMkLst>
      </pc:sldChg>
      <pc:sldChg chg="del">
        <pc:chgData name="Maruta Avotiņa" userId="5ee6cc93-0b56-4a1a-9942-306bf2cf4d6f" providerId="ADAL" clId="{0341F4C7-6CBF-4106-A155-DEEFAC6A2D49}" dt="2025-01-30T14:11:33.102" v="18" actId="47"/>
        <pc:sldMkLst>
          <pc:docMk/>
          <pc:sldMk cId="4012937216" sldId="483"/>
        </pc:sldMkLst>
      </pc:sldChg>
      <pc:sldChg chg="del">
        <pc:chgData name="Maruta Avotiņa" userId="5ee6cc93-0b56-4a1a-9942-306bf2cf4d6f" providerId="ADAL" clId="{0341F4C7-6CBF-4106-A155-DEEFAC6A2D49}" dt="2025-01-30T14:11:34.632" v="19" actId="47"/>
        <pc:sldMkLst>
          <pc:docMk/>
          <pc:sldMk cId="3737900345" sldId="484"/>
        </pc:sldMkLst>
      </pc:sldChg>
      <pc:sldChg chg="del">
        <pc:chgData name="Maruta Avotiņa" userId="5ee6cc93-0b56-4a1a-9942-306bf2cf4d6f" providerId="ADAL" clId="{0341F4C7-6CBF-4106-A155-DEEFAC6A2D49}" dt="2025-01-30T14:11:35.536" v="20" actId="47"/>
        <pc:sldMkLst>
          <pc:docMk/>
          <pc:sldMk cId="1671446490" sldId="485"/>
        </pc:sldMkLst>
      </pc:sldChg>
      <pc:sldChg chg="del">
        <pc:chgData name="Maruta Avotiņa" userId="5ee6cc93-0b56-4a1a-9942-306bf2cf4d6f" providerId="ADAL" clId="{0341F4C7-6CBF-4106-A155-DEEFAC6A2D49}" dt="2025-01-30T14:11:37.060" v="21" actId="47"/>
        <pc:sldMkLst>
          <pc:docMk/>
          <pc:sldMk cId="2686531468" sldId="486"/>
        </pc:sldMkLst>
      </pc:sldChg>
      <pc:sldChg chg="del">
        <pc:chgData name="Maruta Avotiņa" userId="5ee6cc93-0b56-4a1a-9942-306bf2cf4d6f" providerId="ADAL" clId="{0341F4C7-6CBF-4106-A155-DEEFAC6A2D49}" dt="2025-01-30T14:11:37.282" v="22" actId="47"/>
        <pc:sldMkLst>
          <pc:docMk/>
          <pc:sldMk cId="4094094239" sldId="487"/>
        </pc:sldMkLst>
      </pc:sldChg>
      <pc:sldChg chg="del">
        <pc:chgData name="Maruta Avotiņa" userId="5ee6cc93-0b56-4a1a-9942-306bf2cf4d6f" providerId="ADAL" clId="{0341F4C7-6CBF-4106-A155-DEEFAC6A2D49}" dt="2025-01-30T14:11:38.657" v="23" actId="47"/>
        <pc:sldMkLst>
          <pc:docMk/>
          <pc:sldMk cId="2648577519" sldId="488"/>
        </pc:sldMkLst>
      </pc:sldChg>
      <pc:sldChg chg="del">
        <pc:chgData name="Maruta Avotiņa" userId="5ee6cc93-0b56-4a1a-9942-306bf2cf4d6f" providerId="ADAL" clId="{0341F4C7-6CBF-4106-A155-DEEFAC6A2D49}" dt="2025-01-30T14:11:39.333" v="24" actId="47"/>
        <pc:sldMkLst>
          <pc:docMk/>
          <pc:sldMk cId="3690975234" sldId="489"/>
        </pc:sldMkLst>
      </pc:sldChg>
      <pc:sldChg chg="del">
        <pc:chgData name="Maruta Avotiņa" userId="5ee6cc93-0b56-4a1a-9942-306bf2cf4d6f" providerId="ADAL" clId="{0341F4C7-6CBF-4106-A155-DEEFAC6A2D49}" dt="2025-01-30T14:11:40.780" v="25" actId="47"/>
        <pc:sldMkLst>
          <pc:docMk/>
          <pc:sldMk cId="1332839367" sldId="490"/>
        </pc:sldMkLst>
      </pc:sldChg>
      <pc:sldChg chg="del">
        <pc:chgData name="Maruta Avotiņa" userId="5ee6cc93-0b56-4a1a-9942-306bf2cf4d6f" providerId="ADAL" clId="{0341F4C7-6CBF-4106-A155-DEEFAC6A2D49}" dt="2025-01-30T14:11:42.468" v="26" actId="47"/>
        <pc:sldMkLst>
          <pc:docMk/>
          <pc:sldMk cId="3167658540" sldId="491"/>
        </pc:sldMkLst>
      </pc:sldChg>
      <pc:sldChg chg="del">
        <pc:chgData name="Maruta Avotiņa" userId="5ee6cc93-0b56-4a1a-9942-306bf2cf4d6f" providerId="ADAL" clId="{0341F4C7-6CBF-4106-A155-DEEFAC6A2D49}" dt="2025-01-30T14:11:43.242" v="27" actId="47"/>
        <pc:sldMkLst>
          <pc:docMk/>
          <pc:sldMk cId="1304377507" sldId="492"/>
        </pc:sldMkLst>
      </pc:sldChg>
      <pc:sldChg chg="del">
        <pc:chgData name="Maruta Avotiņa" userId="5ee6cc93-0b56-4a1a-9942-306bf2cf4d6f" providerId="ADAL" clId="{0341F4C7-6CBF-4106-A155-DEEFAC6A2D49}" dt="2025-01-30T14:11:45.070" v="28" actId="47"/>
        <pc:sldMkLst>
          <pc:docMk/>
          <pc:sldMk cId="1564852120" sldId="493"/>
        </pc:sldMkLst>
      </pc:sldChg>
      <pc:sldChg chg="del">
        <pc:chgData name="Maruta Avotiņa" userId="5ee6cc93-0b56-4a1a-9942-306bf2cf4d6f" providerId="ADAL" clId="{0341F4C7-6CBF-4106-A155-DEEFAC6A2D49}" dt="2025-01-30T14:11:45.742" v="29" actId="47"/>
        <pc:sldMkLst>
          <pc:docMk/>
          <pc:sldMk cId="2827938" sldId="494"/>
        </pc:sldMkLst>
      </pc:sldChg>
      <pc:sldChg chg="del">
        <pc:chgData name="Maruta Avotiņa" userId="5ee6cc93-0b56-4a1a-9942-306bf2cf4d6f" providerId="ADAL" clId="{0341F4C7-6CBF-4106-A155-DEEFAC6A2D49}" dt="2025-01-30T14:11:47.498" v="30" actId="47"/>
        <pc:sldMkLst>
          <pc:docMk/>
          <pc:sldMk cId="1075147274" sldId="495"/>
        </pc:sldMkLst>
      </pc:sldChg>
      <pc:sldChg chg="del">
        <pc:chgData name="Maruta Avotiņa" userId="5ee6cc93-0b56-4a1a-9942-306bf2cf4d6f" providerId="ADAL" clId="{0341F4C7-6CBF-4106-A155-DEEFAC6A2D49}" dt="2025-01-30T14:11:29.764" v="14" actId="47"/>
        <pc:sldMkLst>
          <pc:docMk/>
          <pc:sldMk cId="1470939075" sldId="496"/>
        </pc:sldMkLst>
      </pc:sldChg>
      <pc:sldChg chg="del">
        <pc:chgData name="Maruta Avotiņa" userId="5ee6cc93-0b56-4a1a-9942-306bf2cf4d6f" providerId="ADAL" clId="{0341F4C7-6CBF-4106-A155-DEEFAC6A2D49}" dt="2025-01-30T14:11:30.985" v="15" actId="47"/>
        <pc:sldMkLst>
          <pc:docMk/>
          <pc:sldMk cId="2341055406" sldId="497"/>
        </pc:sldMkLst>
      </pc:sldChg>
      <pc:sldChg chg="del">
        <pc:chgData name="Maruta Avotiņa" userId="5ee6cc93-0b56-4a1a-9942-306bf2cf4d6f" providerId="ADAL" clId="{0341F4C7-6CBF-4106-A155-DEEFAC6A2D49}" dt="2025-01-30T14:11:31.693" v="16" actId="47"/>
        <pc:sldMkLst>
          <pc:docMk/>
          <pc:sldMk cId="2382969475" sldId="498"/>
        </pc:sldMkLst>
      </pc:sldChg>
      <pc:sldChg chg="modSp mod">
        <pc:chgData name="Maruta Avotiņa" userId="5ee6cc93-0b56-4a1a-9942-306bf2cf4d6f" providerId="ADAL" clId="{0341F4C7-6CBF-4106-A155-DEEFAC6A2D49}" dt="2025-01-30T14:12:01.927" v="31" actId="1076"/>
        <pc:sldMkLst>
          <pc:docMk/>
          <pc:sldMk cId="2419406176" sldId="500"/>
        </pc:sldMkLst>
        <pc:spChg chg="mod">
          <ac:chgData name="Maruta Avotiņa" userId="5ee6cc93-0b56-4a1a-9942-306bf2cf4d6f" providerId="ADAL" clId="{0341F4C7-6CBF-4106-A155-DEEFAC6A2D49}" dt="2025-01-30T14:12:01.927" v="31" actId="1076"/>
          <ac:spMkLst>
            <pc:docMk/>
            <pc:sldMk cId="2419406176" sldId="500"/>
            <ac:spMk id="3" creationId="{537B6BBA-2910-4343-165A-883C71A87133}"/>
          </ac:spMkLst>
        </pc:spChg>
      </pc:sldChg>
      <pc:sldChg chg="addSp modSp add mod">
        <pc:chgData name="Maruta Avotiņa" userId="5ee6cc93-0b56-4a1a-9942-306bf2cf4d6f" providerId="ADAL" clId="{0341F4C7-6CBF-4106-A155-DEEFAC6A2D49}" dt="2025-01-30T15:02:34.854" v="323" actId="207"/>
        <pc:sldMkLst>
          <pc:docMk/>
          <pc:sldMk cId="2550883063" sldId="501"/>
        </pc:sldMkLst>
      </pc:sldChg>
      <pc:sldChg chg="add del">
        <pc:chgData name="Maruta Avotiņa" userId="5ee6cc93-0b56-4a1a-9942-306bf2cf4d6f" providerId="ADAL" clId="{0341F4C7-6CBF-4106-A155-DEEFAC6A2D49}" dt="2025-01-30T14:51:53.376" v="96" actId="47"/>
        <pc:sldMkLst>
          <pc:docMk/>
          <pc:sldMk cId="2578549662" sldId="502"/>
        </pc:sldMkLst>
      </pc:sldChg>
      <pc:sldChg chg="addSp modSp add mod">
        <pc:chgData name="Maruta Avotiņa" userId="5ee6cc93-0b56-4a1a-9942-306bf2cf4d6f" providerId="ADAL" clId="{0341F4C7-6CBF-4106-A155-DEEFAC6A2D49}" dt="2025-01-30T14:52:28.771" v="110" actId="20577"/>
        <pc:sldMkLst>
          <pc:docMk/>
          <pc:sldMk cId="3928202382" sldId="503"/>
        </pc:sldMkLst>
      </pc:sldChg>
      <pc:sldChg chg="addSp modSp add mod">
        <pc:chgData name="Maruta Avotiņa" userId="5ee6cc93-0b56-4a1a-9942-306bf2cf4d6f" providerId="ADAL" clId="{0341F4C7-6CBF-4106-A155-DEEFAC6A2D49}" dt="2025-01-30T15:01:47.124" v="320" actId="207"/>
        <pc:sldMkLst>
          <pc:docMk/>
          <pc:sldMk cId="914460031" sldId="504"/>
        </pc:sldMkLst>
      </pc:sldChg>
      <pc:sldChg chg="addSp modSp add mod">
        <pc:chgData name="Maruta Avotiņa" userId="5ee6cc93-0b56-4a1a-9942-306bf2cf4d6f" providerId="ADAL" clId="{0341F4C7-6CBF-4106-A155-DEEFAC6A2D49}" dt="2025-01-30T14:53:08.162" v="130" actId="1076"/>
        <pc:sldMkLst>
          <pc:docMk/>
          <pc:sldMk cId="46174796" sldId="505"/>
        </pc:sldMkLst>
      </pc:sldChg>
      <pc:sldChg chg="addSp modSp add mod">
        <pc:chgData name="Maruta Avotiņa" userId="5ee6cc93-0b56-4a1a-9942-306bf2cf4d6f" providerId="ADAL" clId="{0341F4C7-6CBF-4106-A155-DEEFAC6A2D49}" dt="2025-01-30T14:53:32.701" v="139" actId="2710"/>
        <pc:sldMkLst>
          <pc:docMk/>
          <pc:sldMk cId="507387886" sldId="506"/>
        </pc:sldMkLst>
      </pc:sldChg>
      <pc:sldChg chg="addSp modSp add mod">
        <pc:chgData name="Maruta Avotiņa" userId="5ee6cc93-0b56-4a1a-9942-306bf2cf4d6f" providerId="ADAL" clId="{0341F4C7-6CBF-4106-A155-DEEFAC6A2D49}" dt="2025-01-30T14:53:48.779" v="145" actId="1076"/>
        <pc:sldMkLst>
          <pc:docMk/>
          <pc:sldMk cId="666370568" sldId="507"/>
        </pc:sldMkLst>
      </pc:sldChg>
      <pc:sldChg chg="addSp modSp add mod">
        <pc:chgData name="Maruta Avotiņa" userId="5ee6cc93-0b56-4a1a-9942-306bf2cf4d6f" providerId="ADAL" clId="{0341F4C7-6CBF-4106-A155-DEEFAC6A2D49}" dt="2025-01-30T15:02:05.032" v="321" actId="207"/>
        <pc:sldMkLst>
          <pc:docMk/>
          <pc:sldMk cId="1102720263" sldId="508"/>
        </pc:sldMkLst>
      </pc:sldChg>
      <pc:sldChg chg="addSp modSp add mod">
        <pc:chgData name="Maruta Avotiņa" userId="5ee6cc93-0b56-4a1a-9942-306bf2cf4d6f" providerId="ADAL" clId="{0341F4C7-6CBF-4106-A155-DEEFAC6A2D49}" dt="2025-01-30T14:54:33.111" v="169" actId="1076"/>
        <pc:sldMkLst>
          <pc:docMk/>
          <pc:sldMk cId="4217134316" sldId="509"/>
        </pc:sldMkLst>
      </pc:sldChg>
      <pc:sldChg chg="addSp modSp add mod">
        <pc:chgData name="Maruta Avotiņa" userId="5ee6cc93-0b56-4a1a-9942-306bf2cf4d6f" providerId="ADAL" clId="{0341F4C7-6CBF-4106-A155-DEEFAC6A2D49}" dt="2025-01-30T14:55:58.414" v="193" actId="6549"/>
        <pc:sldMkLst>
          <pc:docMk/>
          <pc:sldMk cId="1312322983" sldId="510"/>
        </pc:sldMkLst>
      </pc:sldChg>
      <pc:sldChg chg="addSp modSp add mod">
        <pc:chgData name="Maruta Avotiņa" userId="5ee6cc93-0b56-4a1a-9942-306bf2cf4d6f" providerId="ADAL" clId="{0341F4C7-6CBF-4106-A155-DEEFAC6A2D49}" dt="2025-01-30T14:57:08.373" v="228" actId="1076"/>
        <pc:sldMkLst>
          <pc:docMk/>
          <pc:sldMk cId="1986905759" sldId="511"/>
        </pc:sldMkLst>
      </pc:sldChg>
      <pc:sldChg chg="addSp modSp add mod">
        <pc:chgData name="Maruta Avotiņa" userId="5ee6cc93-0b56-4a1a-9942-306bf2cf4d6f" providerId="ADAL" clId="{0341F4C7-6CBF-4106-A155-DEEFAC6A2D49}" dt="2025-01-30T14:57:27.212" v="239" actId="1076"/>
        <pc:sldMkLst>
          <pc:docMk/>
          <pc:sldMk cId="3785677460" sldId="512"/>
        </pc:sldMkLst>
      </pc:sldChg>
      <pc:sldChg chg="addSp modSp add mod">
        <pc:chgData name="Maruta Avotiņa" userId="5ee6cc93-0b56-4a1a-9942-306bf2cf4d6f" providerId="ADAL" clId="{0341F4C7-6CBF-4106-A155-DEEFAC6A2D49}" dt="2025-01-30T14:57:41.082" v="246" actId="1076"/>
        <pc:sldMkLst>
          <pc:docMk/>
          <pc:sldMk cId="298853198" sldId="513"/>
        </pc:sldMkLst>
      </pc:sldChg>
      <pc:sldChg chg="addSp modSp add mod">
        <pc:chgData name="Maruta Avotiņa" userId="5ee6cc93-0b56-4a1a-9942-306bf2cf4d6f" providerId="ADAL" clId="{0341F4C7-6CBF-4106-A155-DEEFAC6A2D49}" dt="2025-01-30T14:57:52.960" v="253" actId="1076"/>
        <pc:sldMkLst>
          <pc:docMk/>
          <pc:sldMk cId="669197363" sldId="514"/>
        </pc:sldMkLst>
      </pc:sldChg>
      <pc:sldChg chg="addSp modSp add mod">
        <pc:chgData name="Maruta Avotiņa" userId="5ee6cc93-0b56-4a1a-9942-306bf2cf4d6f" providerId="ADAL" clId="{0341F4C7-6CBF-4106-A155-DEEFAC6A2D49}" dt="2025-01-30T14:58:06.239" v="260" actId="14100"/>
        <pc:sldMkLst>
          <pc:docMk/>
          <pc:sldMk cId="1664972952" sldId="515"/>
        </pc:sldMkLst>
      </pc:sldChg>
      <pc:sldChg chg="addSp modSp add mod">
        <pc:chgData name="Maruta Avotiņa" userId="5ee6cc93-0b56-4a1a-9942-306bf2cf4d6f" providerId="ADAL" clId="{0341F4C7-6CBF-4106-A155-DEEFAC6A2D49}" dt="2025-01-30T15:02:23.809" v="322" actId="207"/>
        <pc:sldMkLst>
          <pc:docMk/>
          <pc:sldMk cId="1294011532" sldId="516"/>
        </pc:sldMkLst>
      </pc:sldChg>
      <pc:sldChg chg="addSp modSp add mod">
        <pc:chgData name="Maruta Avotiņa" userId="5ee6cc93-0b56-4a1a-9942-306bf2cf4d6f" providerId="ADAL" clId="{0341F4C7-6CBF-4106-A155-DEEFAC6A2D49}" dt="2025-01-30T14:58:56.711" v="284" actId="1076"/>
        <pc:sldMkLst>
          <pc:docMk/>
          <pc:sldMk cId="995073562" sldId="517"/>
        </pc:sldMkLst>
      </pc:sldChg>
      <pc:sldChg chg="addSp modSp add mod">
        <pc:chgData name="Maruta Avotiņa" userId="5ee6cc93-0b56-4a1a-9942-306bf2cf4d6f" providerId="ADAL" clId="{0341F4C7-6CBF-4106-A155-DEEFAC6A2D49}" dt="2025-01-30T14:59:08.614" v="290" actId="1076"/>
        <pc:sldMkLst>
          <pc:docMk/>
          <pc:sldMk cId="1674316341" sldId="518"/>
        </pc:sldMkLst>
      </pc:sldChg>
      <pc:sldChg chg="addSp modSp add mod">
        <pc:chgData name="Maruta Avotiņa" userId="5ee6cc93-0b56-4a1a-9942-306bf2cf4d6f" providerId="ADAL" clId="{0341F4C7-6CBF-4106-A155-DEEFAC6A2D49}" dt="2025-01-30T14:59:47.191" v="304" actId="1076"/>
        <pc:sldMkLst>
          <pc:docMk/>
          <pc:sldMk cId="4258079271" sldId="519"/>
        </pc:sldMkLst>
      </pc:sldChg>
      <pc:sldChg chg="modSp add mod">
        <pc:chgData name="Maruta Avotiņa" userId="5ee6cc93-0b56-4a1a-9942-306bf2cf4d6f" providerId="ADAL" clId="{0341F4C7-6CBF-4106-A155-DEEFAC6A2D49}" dt="2025-01-30T14:56:47.017" v="216" actId="1076"/>
        <pc:sldMkLst>
          <pc:docMk/>
          <pc:sldMk cId="2773337479" sldId="520"/>
        </pc:sldMkLst>
      </pc:sldChg>
    </pc:docChg>
  </pc:docChgLst>
  <pc:docChgLst>
    <pc:chgData name="Guna Brenda Einberga" userId="e86d0dfc-f581-436b-9d7d-ce729a7c80f3" providerId="ADAL" clId="{8862B04C-D642-4950-B50A-E2FA1EF4CF5C}"/>
    <pc:docChg chg="modSld">
      <pc:chgData name="Guna Brenda Einberga" userId="e86d0dfc-f581-436b-9d7d-ce729a7c80f3" providerId="ADAL" clId="{8862B04C-D642-4950-B50A-E2FA1EF4CF5C}" dt="2024-01-31T14:33:52.580" v="4" actId="123"/>
      <pc:docMkLst>
        <pc:docMk/>
      </pc:docMkLst>
      <pc:sldChg chg="modSp mod">
        <pc:chgData name="Guna Brenda Einberga" userId="e86d0dfc-f581-436b-9d7d-ce729a7c80f3" providerId="ADAL" clId="{8862B04C-D642-4950-B50A-E2FA1EF4CF5C}" dt="2024-01-31T14:33:52.580" v="4" actId="123"/>
        <pc:sldMkLst>
          <pc:docMk/>
          <pc:sldMk cId="1876345489" sldId="481"/>
        </pc:sldMkLst>
      </pc:sldChg>
    </pc:docChg>
  </pc:docChgLst>
  <pc:docChgLst>
    <pc:chgData name="Maruta Avotiņa" userId="5ee6cc93-0b56-4a1a-9942-306bf2cf4d6f" providerId="ADAL" clId="{82092193-A4B1-4AC0-8274-69DB619E016E}"/>
    <pc:docChg chg="custSel addSld delSld modSld">
      <pc:chgData name="Maruta Avotiņa" userId="5ee6cc93-0b56-4a1a-9942-306bf2cf4d6f" providerId="ADAL" clId="{82092193-A4B1-4AC0-8274-69DB619E016E}" dt="2025-03-05T18:53:31.617" v="231" actId="14100"/>
      <pc:docMkLst>
        <pc:docMk/>
      </pc:docMkLst>
      <pc:sldChg chg="modSp mod">
        <pc:chgData name="Maruta Avotiņa" userId="5ee6cc93-0b56-4a1a-9942-306bf2cf4d6f" providerId="ADAL" clId="{82092193-A4B1-4AC0-8274-69DB619E016E}" dt="2025-03-05T18:33:57.592" v="57" actId="20577"/>
        <pc:sldMkLst>
          <pc:docMk/>
          <pc:sldMk cId="803883505" sldId="256"/>
        </pc:sldMkLst>
        <pc:spChg chg="mod">
          <ac:chgData name="Maruta Avotiņa" userId="5ee6cc93-0b56-4a1a-9942-306bf2cf4d6f" providerId="ADAL" clId="{82092193-A4B1-4AC0-8274-69DB619E016E}" dt="2025-03-05T18:33:57.592" v="57" actId="20577"/>
          <ac:spMkLst>
            <pc:docMk/>
            <pc:sldMk cId="803883505" sldId="256"/>
            <ac:spMk id="5" creationId="{3ADB4741-2926-7A83-8456-5510F45D78D9}"/>
          </ac:spMkLst>
        </pc:spChg>
        <pc:spChg chg="mod">
          <ac:chgData name="Maruta Avotiņa" userId="5ee6cc93-0b56-4a1a-9942-306bf2cf4d6f" providerId="ADAL" clId="{82092193-A4B1-4AC0-8274-69DB619E016E}" dt="2025-03-05T18:32:49.559" v="8" actId="20577"/>
          <ac:spMkLst>
            <pc:docMk/>
            <pc:sldMk cId="803883505" sldId="256"/>
            <ac:spMk id="6" creationId="{33B2A330-0862-3A9B-288D-FE5A3B868063}"/>
          </ac:spMkLst>
        </pc:spChg>
      </pc:sldChg>
      <pc:sldChg chg="del">
        <pc:chgData name="Maruta Avotiņa" userId="5ee6cc93-0b56-4a1a-9942-306bf2cf4d6f" providerId="ADAL" clId="{82092193-A4B1-4AC0-8274-69DB619E016E}" dt="2025-03-05T18:33:13.303" v="9" actId="47"/>
        <pc:sldMkLst>
          <pc:docMk/>
          <pc:sldMk cId="3149967848" sldId="480"/>
        </pc:sldMkLst>
      </pc:sldChg>
      <pc:sldChg chg="addSp modSp new mod">
        <pc:chgData name="Maruta Avotiņa" userId="5ee6cc93-0b56-4a1a-9942-306bf2cf4d6f" providerId="ADAL" clId="{82092193-A4B1-4AC0-8274-69DB619E016E}" dt="2025-03-05T18:48:33.836" v="168" actId="1076"/>
        <pc:sldMkLst>
          <pc:docMk/>
          <pc:sldMk cId="479271068" sldId="501"/>
        </pc:sldMkLst>
        <pc:graphicFrameChg chg="add mod modGraphic">
          <ac:chgData name="Maruta Avotiņa" userId="5ee6cc93-0b56-4a1a-9942-306bf2cf4d6f" providerId="ADAL" clId="{82092193-A4B1-4AC0-8274-69DB619E016E}" dt="2025-03-05T18:48:33.836" v="168" actId="1076"/>
          <ac:graphicFrameMkLst>
            <pc:docMk/>
            <pc:sldMk cId="479271068" sldId="501"/>
            <ac:graphicFrameMk id="4" creationId="{B4F7C227-5632-2C85-5910-B26DE33CBFC9}"/>
          </ac:graphicFrameMkLst>
        </pc:graphicFrameChg>
        <pc:picChg chg="add mod">
          <ac:chgData name="Maruta Avotiņa" userId="5ee6cc93-0b56-4a1a-9942-306bf2cf4d6f" providerId="ADAL" clId="{82092193-A4B1-4AC0-8274-69DB619E016E}" dt="2025-03-05T18:39:59.233" v="61" actId="1076"/>
          <ac:picMkLst>
            <pc:docMk/>
            <pc:sldMk cId="479271068" sldId="501"/>
            <ac:picMk id="3" creationId="{02F3842A-800D-83ED-7C98-0668E3CC7DE8}"/>
          </ac:picMkLst>
        </pc:picChg>
      </pc:sldChg>
      <pc:sldChg chg="del">
        <pc:chgData name="Maruta Avotiņa" userId="5ee6cc93-0b56-4a1a-9942-306bf2cf4d6f" providerId="ADAL" clId="{82092193-A4B1-4AC0-8274-69DB619E016E}" dt="2025-03-05T18:33:26.426" v="28" actId="47"/>
        <pc:sldMkLst>
          <pc:docMk/>
          <pc:sldMk cId="2550883063" sldId="501"/>
        </pc:sldMkLst>
      </pc:sldChg>
      <pc:sldChg chg="addSp modSp new mod">
        <pc:chgData name="Maruta Avotiņa" userId="5ee6cc93-0b56-4a1a-9942-306bf2cf4d6f" providerId="ADAL" clId="{82092193-A4B1-4AC0-8274-69DB619E016E}" dt="2025-03-05T18:46:38.901" v="136" actId="1076"/>
        <pc:sldMkLst>
          <pc:docMk/>
          <pc:sldMk cId="4066341793" sldId="502"/>
        </pc:sldMkLst>
        <pc:spChg chg="add mod">
          <ac:chgData name="Maruta Avotiņa" userId="5ee6cc93-0b56-4a1a-9942-306bf2cf4d6f" providerId="ADAL" clId="{82092193-A4B1-4AC0-8274-69DB619E016E}" dt="2025-03-05T18:46:38.901" v="136" actId="1076"/>
          <ac:spMkLst>
            <pc:docMk/>
            <pc:sldMk cId="4066341793" sldId="502"/>
            <ac:spMk id="3" creationId="{FFFB77B7-ECD6-15E8-8C27-BA5CDF651AD0}"/>
          </ac:spMkLst>
        </pc:spChg>
      </pc:sldChg>
      <pc:sldChg chg="addSp modSp new mod">
        <pc:chgData name="Maruta Avotiņa" userId="5ee6cc93-0b56-4a1a-9942-306bf2cf4d6f" providerId="ADAL" clId="{82092193-A4B1-4AC0-8274-69DB619E016E}" dt="2025-03-05T18:45:58.369" v="124" actId="20577"/>
        <pc:sldMkLst>
          <pc:docMk/>
          <pc:sldMk cId="1877795965" sldId="503"/>
        </pc:sldMkLst>
        <pc:spChg chg="add mod">
          <ac:chgData name="Maruta Avotiņa" userId="5ee6cc93-0b56-4a1a-9942-306bf2cf4d6f" providerId="ADAL" clId="{82092193-A4B1-4AC0-8274-69DB619E016E}" dt="2025-03-05T18:45:58.369" v="124" actId="20577"/>
          <ac:spMkLst>
            <pc:docMk/>
            <pc:sldMk cId="1877795965" sldId="503"/>
            <ac:spMk id="3" creationId="{396E2503-58DF-F6C7-F8D7-5ED5F7B59A01}"/>
          </ac:spMkLst>
        </pc:spChg>
        <pc:picChg chg="add mod">
          <ac:chgData name="Maruta Avotiņa" userId="5ee6cc93-0b56-4a1a-9942-306bf2cf4d6f" providerId="ADAL" clId="{82092193-A4B1-4AC0-8274-69DB619E016E}" dt="2025-03-05T18:45:54.669" v="123" actId="1076"/>
          <ac:picMkLst>
            <pc:docMk/>
            <pc:sldMk cId="1877795965" sldId="503"/>
            <ac:picMk id="4" creationId="{3DD23771-3080-3A27-04E2-6322622FD3FC}"/>
          </ac:picMkLst>
        </pc:picChg>
      </pc:sldChg>
      <pc:sldChg chg="del">
        <pc:chgData name="Maruta Avotiņa" userId="5ee6cc93-0b56-4a1a-9942-306bf2cf4d6f" providerId="ADAL" clId="{82092193-A4B1-4AC0-8274-69DB619E016E}" dt="2025-03-05T18:33:14.273" v="10" actId="47"/>
        <pc:sldMkLst>
          <pc:docMk/>
          <pc:sldMk cId="3928202382" sldId="503"/>
        </pc:sldMkLst>
      </pc:sldChg>
      <pc:sldChg chg="del">
        <pc:chgData name="Maruta Avotiņa" userId="5ee6cc93-0b56-4a1a-9942-306bf2cf4d6f" providerId="ADAL" clId="{82092193-A4B1-4AC0-8274-69DB619E016E}" dt="2025-03-05T18:33:14.854" v="11" actId="47"/>
        <pc:sldMkLst>
          <pc:docMk/>
          <pc:sldMk cId="914460031" sldId="504"/>
        </pc:sldMkLst>
      </pc:sldChg>
      <pc:sldChg chg="addSp modSp new mod">
        <pc:chgData name="Maruta Avotiņa" userId="5ee6cc93-0b56-4a1a-9942-306bf2cf4d6f" providerId="ADAL" clId="{82092193-A4B1-4AC0-8274-69DB619E016E}" dt="2025-03-05T18:45:26.482" v="114" actId="20577"/>
        <pc:sldMkLst>
          <pc:docMk/>
          <pc:sldMk cId="3244318637" sldId="504"/>
        </pc:sldMkLst>
        <pc:spChg chg="add mod">
          <ac:chgData name="Maruta Avotiņa" userId="5ee6cc93-0b56-4a1a-9942-306bf2cf4d6f" providerId="ADAL" clId="{82092193-A4B1-4AC0-8274-69DB619E016E}" dt="2025-03-05T18:45:26.482" v="114" actId="20577"/>
          <ac:spMkLst>
            <pc:docMk/>
            <pc:sldMk cId="3244318637" sldId="504"/>
            <ac:spMk id="3" creationId="{2E700825-E318-B676-1251-BF4CB4639C5F}"/>
          </ac:spMkLst>
        </pc:spChg>
      </pc:sldChg>
      <pc:sldChg chg="del">
        <pc:chgData name="Maruta Avotiņa" userId="5ee6cc93-0b56-4a1a-9942-306bf2cf4d6f" providerId="ADAL" clId="{82092193-A4B1-4AC0-8274-69DB619E016E}" dt="2025-03-05T18:33:15.640" v="12" actId="47"/>
        <pc:sldMkLst>
          <pc:docMk/>
          <pc:sldMk cId="46174796" sldId="505"/>
        </pc:sldMkLst>
      </pc:sldChg>
      <pc:sldChg chg="addSp modSp new mod">
        <pc:chgData name="Maruta Avotiņa" userId="5ee6cc93-0b56-4a1a-9942-306bf2cf4d6f" providerId="ADAL" clId="{82092193-A4B1-4AC0-8274-69DB619E016E}" dt="2025-03-05T18:44:38.292" v="95" actId="122"/>
        <pc:sldMkLst>
          <pc:docMk/>
          <pc:sldMk cId="3932599949" sldId="505"/>
        </pc:sldMkLst>
        <pc:spChg chg="add mod">
          <ac:chgData name="Maruta Avotiņa" userId="5ee6cc93-0b56-4a1a-9942-306bf2cf4d6f" providerId="ADAL" clId="{82092193-A4B1-4AC0-8274-69DB619E016E}" dt="2025-03-05T18:44:38.292" v="95" actId="122"/>
          <ac:spMkLst>
            <pc:docMk/>
            <pc:sldMk cId="3932599949" sldId="505"/>
            <ac:spMk id="3" creationId="{7B78B861-BF55-BC30-2853-635BCD2BA24E}"/>
          </ac:spMkLst>
        </pc:spChg>
      </pc:sldChg>
      <pc:sldChg chg="del">
        <pc:chgData name="Maruta Avotiņa" userId="5ee6cc93-0b56-4a1a-9942-306bf2cf4d6f" providerId="ADAL" clId="{82092193-A4B1-4AC0-8274-69DB619E016E}" dt="2025-03-05T18:33:16.239" v="13" actId="47"/>
        <pc:sldMkLst>
          <pc:docMk/>
          <pc:sldMk cId="507387886" sldId="506"/>
        </pc:sldMkLst>
      </pc:sldChg>
      <pc:sldChg chg="addSp modSp new mod">
        <pc:chgData name="Maruta Avotiņa" userId="5ee6cc93-0b56-4a1a-9942-306bf2cf4d6f" providerId="ADAL" clId="{82092193-A4B1-4AC0-8274-69DB619E016E}" dt="2025-03-05T18:44:07.134" v="88" actId="20577"/>
        <pc:sldMkLst>
          <pc:docMk/>
          <pc:sldMk cId="1560951171" sldId="506"/>
        </pc:sldMkLst>
        <pc:spChg chg="add mod">
          <ac:chgData name="Maruta Avotiņa" userId="5ee6cc93-0b56-4a1a-9942-306bf2cf4d6f" providerId="ADAL" clId="{82092193-A4B1-4AC0-8274-69DB619E016E}" dt="2025-03-05T18:44:07.134" v="88" actId="20577"/>
          <ac:spMkLst>
            <pc:docMk/>
            <pc:sldMk cId="1560951171" sldId="506"/>
            <ac:spMk id="3" creationId="{96848170-36BC-CE79-C3B5-8BA069EBB171}"/>
          </ac:spMkLst>
        </pc:spChg>
      </pc:sldChg>
      <pc:sldChg chg="del">
        <pc:chgData name="Maruta Avotiņa" userId="5ee6cc93-0b56-4a1a-9942-306bf2cf4d6f" providerId="ADAL" clId="{82092193-A4B1-4AC0-8274-69DB619E016E}" dt="2025-03-05T18:33:16.743" v="14" actId="47"/>
        <pc:sldMkLst>
          <pc:docMk/>
          <pc:sldMk cId="666370568" sldId="507"/>
        </pc:sldMkLst>
      </pc:sldChg>
      <pc:sldChg chg="new del">
        <pc:chgData name="Maruta Avotiņa" userId="5ee6cc93-0b56-4a1a-9942-306bf2cf4d6f" providerId="ADAL" clId="{82092193-A4B1-4AC0-8274-69DB619E016E}" dt="2025-03-05T18:46:54.941" v="137" actId="47"/>
        <pc:sldMkLst>
          <pc:docMk/>
          <pc:sldMk cId="2773780430" sldId="507"/>
        </pc:sldMkLst>
      </pc:sldChg>
      <pc:sldChg chg="new del">
        <pc:chgData name="Maruta Avotiņa" userId="5ee6cc93-0b56-4a1a-9942-306bf2cf4d6f" providerId="ADAL" clId="{82092193-A4B1-4AC0-8274-69DB619E016E}" dt="2025-03-05T18:46:55.620" v="138" actId="47"/>
        <pc:sldMkLst>
          <pc:docMk/>
          <pc:sldMk cId="690255501" sldId="508"/>
        </pc:sldMkLst>
      </pc:sldChg>
      <pc:sldChg chg="del">
        <pc:chgData name="Maruta Avotiņa" userId="5ee6cc93-0b56-4a1a-9942-306bf2cf4d6f" providerId="ADAL" clId="{82092193-A4B1-4AC0-8274-69DB619E016E}" dt="2025-03-05T18:33:17.010" v="15" actId="47"/>
        <pc:sldMkLst>
          <pc:docMk/>
          <pc:sldMk cId="1102720263" sldId="508"/>
        </pc:sldMkLst>
      </pc:sldChg>
      <pc:sldChg chg="new del">
        <pc:chgData name="Maruta Avotiņa" userId="5ee6cc93-0b56-4a1a-9942-306bf2cf4d6f" providerId="ADAL" clId="{82092193-A4B1-4AC0-8274-69DB619E016E}" dt="2025-03-05T18:46:56.603" v="139" actId="47"/>
        <pc:sldMkLst>
          <pc:docMk/>
          <pc:sldMk cId="58111040" sldId="509"/>
        </pc:sldMkLst>
      </pc:sldChg>
      <pc:sldChg chg="del">
        <pc:chgData name="Maruta Avotiņa" userId="5ee6cc93-0b56-4a1a-9942-306bf2cf4d6f" providerId="ADAL" clId="{82092193-A4B1-4AC0-8274-69DB619E016E}" dt="2025-03-05T18:33:17.829" v="16" actId="47"/>
        <pc:sldMkLst>
          <pc:docMk/>
          <pc:sldMk cId="4217134316" sldId="509"/>
        </pc:sldMkLst>
      </pc:sldChg>
      <pc:sldChg chg="del">
        <pc:chgData name="Maruta Avotiņa" userId="5ee6cc93-0b56-4a1a-9942-306bf2cf4d6f" providerId="ADAL" clId="{82092193-A4B1-4AC0-8274-69DB619E016E}" dt="2025-03-05T18:33:18.509" v="17" actId="47"/>
        <pc:sldMkLst>
          <pc:docMk/>
          <pc:sldMk cId="1312322983" sldId="510"/>
        </pc:sldMkLst>
      </pc:sldChg>
      <pc:sldChg chg="new del">
        <pc:chgData name="Maruta Avotiņa" userId="5ee6cc93-0b56-4a1a-9942-306bf2cf4d6f" providerId="ADAL" clId="{82092193-A4B1-4AC0-8274-69DB619E016E}" dt="2025-03-05T18:46:57.286" v="140" actId="47"/>
        <pc:sldMkLst>
          <pc:docMk/>
          <pc:sldMk cId="2500980548" sldId="510"/>
        </pc:sldMkLst>
      </pc:sldChg>
      <pc:sldChg chg="del">
        <pc:chgData name="Maruta Avotiņa" userId="5ee6cc93-0b56-4a1a-9942-306bf2cf4d6f" providerId="ADAL" clId="{82092193-A4B1-4AC0-8274-69DB619E016E}" dt="2025-03-05T18:33:19.530" v="19" actId="47"/>
        <pc:sldMkLst>
          <pc:docMk/>
          <pc:sldMk cId="1986905759" sldId="511"/>
        </pc:sldMkLst>
      </pc:sldChg>
      <pc:sldChg chg="new del">
        <pc:chgData name="Maruta Avotiņa" userId="5ee6cc93-0b56-4a1a-9942-306bf2cf4d6f" providerId="ADAL" clId="{82092193-A4B1-4AC0-8274-69DB619E016E}" dt="2025-03-05T18:46:58.041" v="141" actId="47"/>
        <pc:sldMkLst>
          <pc:docMk/>
          <pc:sldMk cId="4171943592" sldId="511"/>
        </pc:sldMkLst>
      </pc:sldChg>
      <pc:sldChg chg="new del">
        <pc:chgData name="Maruta Avotiņa" userId="5ee6cc93-0b56-4a1a-9942-306bf2cf4d6f" providerId="ADAL" clId="{82092193-A4B1-4AC0-8274-69DB619E016E}" dt="2025-03-05T18:46:59.032" v="142" actId="47"/>
        <pc:sldMkLst>
          <pc:docMk/>
          <pc:sldMk cId="2832696498" sldId="512"/>
        </pc:sldMkLst>
      </pc:sldChg>
      <pc:sldChg chg="del">
        <pc:chgData name="Maruta Avotiņa" userId="5ee6cc93-0b56-4a1a-9942-306bf2cf4d6f" providerId="ADAL" clId="{82092193-A4B1-4AC0-8274-69DB619E016E}" dt="2025-03-05T18:33:20.211" v="20" actId="47"/>
        <pc:sldMkLst>
          <pc:docMk/>
          <pc:sldMk cId="3785677460" sldId="512"/>
        </pc:sldMkLst>
      </pc:sldChg>
      <pc:sldChg chg="del">
        <pc:chgData name="Maruta Avotiņa" userId="5ee6cc93-0b56-4a1a-9942-306bf2cf4d6f" providerId="ADAL" clId="{82092193-A4B1-4AC0-8274-69DB619E016E}" dt="2025-03-05T18:33:20.948" v="21" actId="47"/>
        <pc:sldMkLst>
          <pc:docMk/>
          <pc:sldMk cId="298853198" sldId="513"/>
        </pc:sldMkLst>
      </pc:sldChg>
      <pc:sldChg chg="new del">
        <pc:chgData name="Maruta Avotiņa" userId="5ee6cc93-0b56-4a1a-9942-306bf2cf4d6f" providerId="ADAL" clId="{82092193-A4B1-4AC0-8274-69DB619E016E}" dt="2025-03-05T18:46:59.551" v="143" actId="47"/>
        <pc:sldMkLst>
          <pc:docMk/>
          <pc:sldMk cId="2755654928" sldId="513"/>
        </pc:sldMkLst>
      </pc:sldChg>
      <pc:sldChg chg="del">
        <pc:chgData name="Maruta Avotiņa" userId="5ee6cc93-0b56-4a1a-9942-306bf2cf4d6f" providerId="ADAL" clId="{82092193-A4B1-4AC0-8274-69DB619E016E}" dt="2025-03-05T18:33:21.484" v="22" actId="47"/>
        <pc:sldMkLst>
          <pc:docMk/>
          <pc:sldMk cId="669197363" sldId="514"/>
        </pc:sldMkLst>
      </pc:sldChg>
      <pc:sldChg chg="new del">
        <pc:chgData name="Maruta Avotiņa" userId="5ee6cc93-0b56-4a1a-9942-306bf2cf4d6f" providerId="ADAL" clId="{82092193-A4B1-4AC0-8274-69DB619E016E}" dt="2025-03-05T18:47:01.048" v="144" actId="47"/>
        <pc:sldMkLst>
          <pc:docMk/>
          <pc:sldMk cId="2528313429" sldId="514"/>
        </pc:sldMkLst>
      </pc:sldChg>
      <pc:sldChg chg="del">
        <pc:chgData name="Maruta Avotiņa" userId="5ee6cc93-0b56-4a1a-9942-306bf2cf4d6f" providerId="ADAL" clId="{82092193-A4B1-4AC0-8274-69DB619E016E}" dt="2025-03-05T18:33:22.002" v="23" actId="47"/>
        <pc:sldMkLst>
          <pc:docMk/>
          <pc:sldMk cId="1664972952" sldId="515"/>
        </pc:sldMkLst>
      </pc:sldChg>
      <pc:sldChg chg="new del">
        <pc:chgData name="Maruta Avotiņa" userId="5ee6cc93-0b56-4a1a-9942-306bf2cf4d6f" providerId="ADAL" clId="{82092193-A4B1-4AC0-8274-69DB619E016E}" dt="2025-03-05T18:47:01.598" v="145" actId="47"/>
        <pc:sldMkLst>
          <pc:docMk/>
          <pc:sldMk cId="3642852672" sldId="515"/>
        </pc:sldMkLst>
      </pc:sldChg>
      <pc:sldChg chg="new del">
        <pc:chgData name="Maruta Avotiņa" userId="5ee6cc93-0b56-4a1a-9942-306bf2cf4d6f" providerId="ADAL" clId="{82092193-A4B1-4AC0-8274-69DB619E016E}" dt="2025-03-05T18:47:02.793" v="146" actId="47"/>
        <pc:sldMkLst>
          <pc:docMk/>
          <pc:sldMk cId="444475056" sldId="516"/>
        </pc:sldMkLst>
      </pc:sldChg>
      <pc:sldChg chg="del">
        <pc:chgData name="Maruta Avotiņa" userId="5ee6cc93-0b56-4a1a-9942-306bf2cf4d6f" providerId="ADAL" clId="{82092193-A4B1-4AC0-8274-69DB619E016E}" dt="2025-03-05T18:33:23.325" v="24" actId="47"/>
        <pc:sldMkLst>
          <pc:docMk/>
          <pc:sldMk cId="1294011532" sldId="516"/>
        </pc:sldMkLst>
      </pc:sldChg>
      <pc:sldChg chg="del">
        <pc:chgData name="Maruta Avotiņa" userId="5ee6cc93-0b56-4a1a-9942-306bf2cf4d6f" providerId="ADAL" clId="{82092193-A4B1-4AC0-8274-69DB619E016E}" dt="2025-03-05T18:33:24.048" v="25" actId="47"/>
        <pc:sldMkLst>
          <pc:docMk/>
          <pc:sldMk cId="995073562" sldId="517"/>
        </pc:sldMkLst>
      </pc:sldChg>
      <pc:sldChg chg="new del">
        <pc:chgData name="Maruta Avotiņa" userId="5ee6cc93-0b56-4a1a-9942-306bf2cf4d6f" providerId="ADAL" clId="{82092193-A4B1-4AC0-8274-69DB619E016E}" dt="2025-03-05T18:47:03.360" v="147" actId="47"/>
        <pc:sldMkLst>
          <pc:docMk/>
          <pc:sldMk cId="4117826802" sldId="517"/>
        </pc:sldMkLst>
      </pc:sldChg>
      <pc:sldChg chg="new del">
        <pc:chgData name="Maruta Avotiņa" userId="5ee6cc93-0b56-4a1a-9942-306bf2cf4d6f" providerId="ADAL" clId="{82092193-A4B1-4AC0-8274-69DB619E016E}" dt="2025-03-05T18:47:04.747" v="148" actId="47"/>
        <pc:sldMkLst>
          <pc:docMk/>
          <pc:sldMk cId="1228558325" sldId="518"/>
        </pc:sldMkLst>
      </pc:sldChg>
      <pc:sldChg chg="del">
        <pc:chgData name="Maruta Avotiņa" userId="5ee6cc93-0b56-4a1a-9942-306bf2cf4d6f" providerId="ADAL" clId="{82092193-A4B1-4AC0-8274-69DB619E016E}" dt="2025-03-05T18:33:24.723" v="26" actId="47"/>
        <pc:sldMkLst>
          <pc:docMk/>
          <pc:sldMk cId="1674316341" sldId="518"/>
        </pc:sldMkLst>
      </pc:sldChg>
      <pc:sldChg chg="new del">
        <pc:chgData name="Maruta Avotiņa" userId="5ee6cc93-0b56-4a1a-9942-306bf2cf4d6f" providerId="ADAL" clId="{82092193-A4B1-4AC0-8274-69DB619E016E}" dt="2025-03-05T18:47:05.419" v="149" actId="47"/>
        <pc:sldMkLst>
          <pc:docMk/>
          <pc:sldMk cId="924078126" sldId="519"/>
        </pc:sldMkLst>
      </pc:sldChg>
      <pc:sldChg chg="del">
        <pc:chgData name="Maruta Avotiņa" userId="5ee6cc93-0b56-4a1a-9942-306bf2cf4d6f" providerId="ADAL" clId="{82092193-A4B1-4AC0-8274-69DB619E016E}" dt="2025-03-05T18:33:25.667" v="27" actId="47"/>
        <pc:sldMkLst>
          <pc:docMk/>
          <pc:sldMk cId="4258079271" sldId="519"/>
        </pc:sldMkLst>
      </pc:sldChg>
      <pc:sldChg chg="new del">
        <pc:chgData name="Maruta Avotiņa" userId="5ee6cc93-0b56-4a1a-9942-306bf2cf4d6f" providerId="ADAL" clId="{82092193-A4B1-4AC0-8274-69DB619E016E}" dt="2025-03-05T18:47:06.307" v="150" actId="47"/>
        <pc:sldMkLst>
          <pc:docMk/>
          <pc:sldMk cId="1898048147" sldId="520"/>
        </pc:sldMkLst>
      </pc:sldChg>
      <pc:sldChg chg="del">
        <pc:chgData name="Maruta Avotiņa" userId="5ee6cc93-0b56-4a1a-9942-306bf2cf4d6f" providerId="ADAL" clId="{82092193-A4B1-4AC0-8274-69DB619E016E}" dt="2025-03-05T18:33:19.089" v="18" actId="47"/>
        <pc:sldMkLst>
          <pc:docMk/>
          <pc:sldMk cId="2773337479" sldId="520"/>
        </pc:sldMkLst>
      </pc:sldChg>
      <pc:sldChg chg="new del">
        <pc:chgData name="Maruta Avotiņa" userId="5ee6cc93-0b56-4a1a-9942-306bf2cf4d6f" providerId="ADAL" clId="{82092193-A4B1-4AC0-8274-69DB619E016E}" dt="2025-03-05T18:47:11.803" v="151" actId="47"/>
        <pc:sldMkLst>
          <pc:docMk/>
          <pc:sldMk cId="3238390541" sldId="521"/>
        </pc:sldMkLst>
      </pc:sldChg>
      <pc:sldChg chg="new del">
        <pc:chgData name="Maruta Avotiņa" userId="5ee6cc93-0b56-4a1a-9942-306bf2cf4d6f" providerId="ADAL" clId="{82092193-A4B1-4AC0-8274-69DB619E016E}" dt="2025-03-05T18:47:13.013" v="152" actId="47"/>
        <pc:sldMkLst>
          <pc:docMk/>
          <pc:sldMk cId="1748366734" sldId="522"/>
        </pc:sldMkLst>
      </pc:sldChg>
      <pc:sldChg chg="new del">
        <pc:chgData name="Maruta Avotiņa" userId="5ee6cc93-0b56-4a1a-9942-306bf2cf4d6f" providerId="ADAL" clId="{82092193-A4B1-4AC0-8274-69DB619E016E}" dt="2025-03-05T18:47:13.800" v="153" actId="47"/>
        <pc:sldMkLst>
          <pc:docMk/>
          <pc:sldMk cId="2536922456" sldId="523"/>
        </pc:sldMkLst>
      </pc:sldChg>
      <pc:sldChg chg="new del">
        <pc:chgData name="Maruta Avotiņa" userId="5ee6cc93-0b56-4a1a-9942-306bf2cf4d6f" providerId="ADAL" clId="{82092193-A4B1-4AC0-8274-69DB619E016E}" dt="2025-03-05T18:47:14.855" v="154" actId="47"/>
        <pc:sldMkLst>
          <pc:docMk/>
          <pc:sldMk cId="2495195749" sldId="524"/>
        </pc:sldMkLst>
      </pc:sldChg>
      <pc:sldChg chg="new del">
        <pc:chgData name="Maruta Avotiņa" userId="5ee6cc93-0b56-4a1a-9942-306bf2cf4d6f" providerId="ADAL" clId="{82092193-A4B1-4AC0-8274-69DB619E016E}" dt="2025-03-05T18:47:15.515" v="155" actId="47"/>
        <pc:sldMkLst>
          <pc:docMk/>
          <pc:sldMk cId="3842190256" sldId="525"/>
        </pc:sldMkLst>
      </pc:sldChg>
      <pc:sldChg chg="new del">
        <pc:chgData name="Maruta Avotiņa" userId="5ee6cc93-0b56-4a1a-9942-306bf2cf4d6f" providerId="ADAL" clId="{82092193-A4B1-4AC0-8274-69DB619E016E}" dt="2025-03-05T18:47:16.443" v="156" actId="47"/>
        <pc:sldMkLst>
          <pc:docMk/>
          <pc:sldMk cId="1940584276" sldId="526"/>
        </pc:sldMkLst>
      </pc:sldChg>
      <pc:sldChg chg="addSp modSp new mod">
        <pc:chgData name="Maruta Avotiņa" userId="5ee6cc93-0b56-4a1a-9942-306bf2cf4d6f" providerId="ADAL" clId="{82092193-A4B1-4AC0-8274-69DB619E016E}" dt="2025-03-05T18:53:31.617" v="231" actId="14100"/>
        <pc:sldMkLst>
          <pc:docMk/>
          <pc:sldMk cId="4275420389" sldId="527"/>
        </pc:sldMkLst>
        <pc:graphicFrameChg chg="add mod modGraphic">
          <ac:chgData name="Maruta Avotiņa" userId="5ee6cc93-0b56-4a1a-9942-306bf2cf4d6f" providerId="ADAL" clId="{82092193-A4B1-4AC0-8274-69DB619E016E}" dt="2025-03-05T18:53:31.617" v="231" actId="14100"/>
          <ac:graphicFrameMkLst>
            <pc:docMk/>
            <pc:sldMk cId="4275420389" sldId="527"/>
            <ac:graphicFrameMk id="2" creationId="{62BE11F6-6D69-BF00-D2C2-533393CA947B}"/>
          </ac:graphicFrameMkLst>
        </pc:graphicFrameChg>
      </pc:sldChg>
      <pc:sldChg chg="addSp modSp new mod">
        <pc:chgData name="Maruta Avotiņa" userId="5ee6cc93-0b56-4a1a-9942-306bf2cf4d6f" providerId="ADAL" clId="{82092193-A4B1-4AC0-8274-69DB619E016E}" dt="2025-03-05T18:51:28.508" v="216" actId="1076"/>
        <pc:sldMkLst>
          <pc:docMk/>
          <pc:sldMk cId="2260896419" sldId="528"/>
        </pc:sldMkLst>
        <pc:graphicFrameChg chg="add mod modGraphic">
          <ac:chgData name="Maruta Avotiņa" userId="5ee6cc93-0b56-4a1a-9942-306bf2cf4d6f" providerId="ADAL" clId="{82092193-A4B1-4AC0-8274-69DB619E016E}" dt="2025-03-05T18:51:28.508" v="216" actId="1076"/>
          <ac:graphicFrameMkLst>
            <pc:docMk/>
            <pc:sldMk cId="2260896419" sldId="528"/>
            <ac:graphicFrameMk id="2" creationId="{C95DF0D5-E92B-77E6-A169-FEA194710A91}"/>
          </ac:graphicFrameMkLst>
        </pc:graphicFrameChg>
      </pc:sldChg>
      <pc:sldChg chg="addSp modSp new mod">
        <pc:chgData name="Maruta Avotiņa" userId="5ee6cc93-0b56-4a1a-9942-306bf2cf4d6f" providerId="ADAL" clId="{82092193-A4B1-4AC0-8274-69DB619E016E}" dt="2025-03-05T18:50:54.007" v="209" actId="1076"/>
        <pc:sldMkLst>
          <pc:docMk/>
          <pc:sldMk cId="122294155" sldId="529"/>
        </pc:sldMkLst>
        <pc:graphicFrameChg chg="add mod modGraphic">
          <ac:chgData name="Maruta Avotiņa" userId="5ee6cc93-0b56-4a1a-9942-306bf2cf4d6f" providerId="ADAL" clId="{82092193-A4B1-4AC0-8274-69DB619E016E}" dt="2025-03-05T18:50:54.007" v="209" actId="1076"/>
          <ac:graphicFrameMkLst>
            <pc:docMk/>
            <pc:sldMk cId="122294155" sldId="529"/>
            <ac:graphicFrameMk id="2" creationId="{B2624ED6-990D-BF95-BCFF-C7D779A69A49}"/>
          </ac:graphicFrameMkLst>
        </pc:graphicFrameChg>
      </pc:sldChg>
      <pc:sldChg chg="addSp modSp new mod">
        <pc:chgData name="Maruta Avotiņa" userId="5ee6cc93-0b56-4a1a-9942-306bf2cf4d6f" providerId="ADAL" clId="{82092193-A4B1-4AC0-8274-69DB619E016E}" dt="2025-03-05T18:49:32.453" v="181" actId="14100"/>
        <pc:sldMkLst>
          <pc:docMk/>
          <pc:sldMk cId="3986089031" sldId="530"/>
        </pc:sldMkLst>
        <pc:graphicFrameChg chg="add mod modGraphic">
          <ac:chgData name="Maruta Avotiņa" userId="5ee6cc93-0b56-4a1a-9942-306bf2cf4d6f" providerId="ADAL" clId="{82092193-A4B1-4AC0-8274-69DB619E016E}" dt="2025-03-05T18:49:32.453" v="181" actId="14100"/>
          <ac:graphicFrameMkLst>
            <pc:docMk/>
            <pc:sldMk cId="3986089031" sldId="530"/>
            <ac:graphicFrameMk id="2" creationId="{B6B37A20-CBCF-0BB5-4077-F3BA3E5A7A02}"/>
          </ac:graphicFrameMkLst>
        </pc:graphicFrameChg>
      </pc:sldChg>
      <pc:sldChg chg="new del">
        <pc:chgData name="Maruta Avotiņa" userId="5ee6cc93-0b56-4a1a-9942-306bf2cf4d6f" providerId="ADAL" clId="{82092193-A4B1-4AC0-8274-69DB619E016E}" dt="2025-03-05T18:48:35.545" v="169" actId="47"/>
        <pc:sldMkLst>
          <pc:docMk/>
          <pc:sldMk cId="2430821039" sldId="53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5981324-FF0A-4606-7308-2EAB964E1BDE}"/>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23D880B1-F2F0-8768-1747-9918785082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5461ACAF-E798-EFE7-4EFD-AFD670FC1FF4}"/>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2F36B0B0-446A-B54F-CB7A-681642A8491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4F33FB9-4EDC-4D6D-1CBD-1A7B84FDB67E}"/>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11814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1A5FF4B-6CBA-DC63-226B-BB1BCB47D214}"/>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2D267B87-75DA-F913-2E53-1B098BE4EC34}"/>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EA4627C5-73C6-EC10-28A2-E6C0DB56F1D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81F69747-A2B2-01A7-1802-0D726DE6790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E8310F2-8D38-EC03-E21E-F25B88932EAF}"/>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33673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6EED9313-D0EA-9D99-8511-D1468735A5F4}"/>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C4734EB-40A2-487E-135D-43E0CA1BF22D}"/>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B8EEEEF-ECBD-07D9-6BCD-2D3B449E4F7E}"/>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17A12AF3-87D7-FD1C-37DD-5B921898BB7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6DA12E49-A6B1-230A-55B7-F8D3E93AFFFA}"/>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66474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B80EF1F-90C8-80E3-CCA4-618A9E994458}"/>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3294E78-CDD7-3F33-58F0-DFA6E21BC656}"/>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FB12412-D668-E7FA-10D9-9E845B21CBD8}"/>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AAB2F6BD-A928-D450-9ED5-1BC5DAB4CDF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1D862A4-4D66-51AA-17FB-B8F02C3CD319}"/>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3119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FF0D5BA-6BBF-237F-407E-E5B474307259}"/>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3E17E2A8-7AEA-6028-9ACF-33FDFE580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6FE01AD1-510B-F51E-4B9F-A243358D3E7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4FBD809C-F7A2-7E14-CED1-4E343849C94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A36F7F88-F5C7-3F94-62FD-C1F591D148D3}"/>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13109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ABB3D24-29B2-24A0-A001-E59078B15B8D}"/>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E2B39E40-B2CA-6AF2-0C22-BCCC1DF47B96}"/>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7A972AD8-2FF8-39C1-58C2-5DC92F6609ED}"/>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8256D730-D786-4E5D-A190-B3C1AE3254A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442F022-505F-BCF9-FF2A-21CCB6507DF0}"/>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B8D6EBD0-9214-04AB-6C80-B683B37F8208}"/>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2726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B0968FB-301B-E3A6-857E-F0947D71E2A4}"/>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331E98B-287C-6968-4667-A6B6CACBE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93FFB5A-8339-8E08-6BDA-8EF16CBB69E8}"/>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357B93FD-3F57-B4FD-33DE-22340B408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CF39E52-C9BF-C636-BBF9-4039F2F2B9AF}"/>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47C58551-075A-4E5A-1583-4F8397BB830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8" name="Kājenes vietturis 7">
            <a:extLst>
              <a:ext uri="{FF2B5EF4-FFF2-40B4-BE49-F238E27FC236}">
                <a16:creationId xmlns:a16="http://schemas.microsoft.com/office/drawing/2014/main" id="{596F06E9-3814-5376-789E-122EF04F4412}"/>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52538862-48C2-2224-F31D-452146A860FB}"/>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368923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7FF12A2-1E21-B89A-A73B-AC1996567A74}"/>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0F1DF39-193C-4C80-BD10-32F12EF3CFA2}"/>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4" name="Kājenes vietturis 3">
            <a:extLst>
              <a:ext uri="{FF2B5EF4-FFF2-40B4-BE49-F238E27FC236}">
                <a16:creationId xmlns:a16="http://schemas.microsoft.com/office/drawing/2014/main" id="{5970FCC3-0806-23D8-9959-D32EAB482FD0}"/>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625CC93B-F167-EB39-EBED-9797C6219EE2}"/>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405589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EBD2A9BC-7551-9F3C-CCAF-909FEA0A98A1}"/>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3" name="Kājenes vietturis 2">
            <a:extLst>
              <a:ext uri="{FF2B5EF4-FFF2-40B4-BE49-F238E27FC236}">
                <a16:creationId xmlns:a16="http://schemas.microsoft.com/office/drawing/2014/main" id="{3326BFE4-BD68-1F1D-FB61-A3FDDEF3442D}"/>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C8CB66BF-E62A-45F8-92BC-CD919971C72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752607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FE64FD4-2C19-384A-9DDE-BA477926DCE7}"/>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4E97143B-C2CB-1FC8-1996-E9C4268E3A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7C5292CA-42C8-2281-D592-7E85D894A1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F23175A2-DBC2-5291-F443-47181EAB8083}"/>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3A1113A-43CF-98A0-220C-89F286D4E62E}"/>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C2B7928-948F-99AC-0712-01CB21DEA571}"/>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2683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9C8D5A7-F467-2595-4000-C61D46F942B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62472AED-E61F-5114-AD3B-8B54E63F28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F60A7951-AC52-FCF6-D3A8-A98A0E4FB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1D4690A4-23FC-9CB7-68F7-2C300FC586BB}"/>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94B54E06-9F68-A7F8-0798-8644C0054238}"/>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DBFE810E-0B34-53E8-A30B-3FB47F0A5EA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00486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3A6862B5-BB83-55D6-7C79-87EEBBA68D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DFC0587B-4A8B-125F-55DB-9539BCF31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64C4141B-2785-15B2-1D5A-B0D436ABE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958F9E9F-8EBE-903C-E6E9-5118AFF99F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B55F3A1E-3F2E-C0A5-A089-A21E830F4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0E4E9-6FA6-4224-A724-7FB35098940B}" type="slidenum">
              <a:rPr lang="lv-LV" smtClean="0"/>
              <a:t>‹#›</a:t>
            </a:fld>
            <a:endParaRPr lang="lv-LV"/>
          </a:p>
        </p:txBody>
      </p:sp>
    </p:spTree>
    <p:extLst>
      <p:ext uri="{BB962C8B-B14F-4D97-AF65-F5344CB8AC3E}">
        <p14:creationId xmlns:p14="http://schemas.microsoft.com/office/powerpoint/2010/main" val="2600593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pakšvirsraksts 2">
            <a:extLst>
              <a:ext uri="{FF2B5EF4-FFF2-40B4-BE49-F238E27FC236}">
                <a16:creationId xmlns:a16="http://schemas.microsoft.com/office/drawing/2014/main" id="{908C684F-0691-538A-35EC-9C759AB62C33}"/>
              </a:ext>
            </a:extLst>
          </p:cNvPr>
          <p:cNvSpPr>
            <a:spLocks noGrp="1"/>
          </p:cNvSpPr>
          <p:nvPr>
            <p:ph type="subTitle" idx="1"/>
          </p:nvPr>
        </p:nvSpPr>
        <p:spPr>
          <a:xfrm>
            <a:off x="585926" y="4538329"/>
            <a:ext cx="11256886" cy="1942646"/>
          </a:xfrm>
        </p:spPr>
        <p:txBody>
          <a:bodyPr>
            <a:normAutofit/>
          </a:bodyPr>
          <a:lstStyle/>
          <a:p>
            <a:r>
              <a:rPr lang="lv-LV"/>
              <a:t>Meistarklase</a:t>
            </a:r>
          </a:p>
          <a:p>
            <a:endParaRPr lang="lv-LV" dirty="0"/>
          </a:p>
          <a:p>
            <a:endParaRPr lang="lv-LV" dirty="0"/>
          </a:p>
          <a:p>
            <a:pPr algn="r"/>
            <a:r>
              <a:rPr lang="lv-LV" dirty="0"/>
              <a:t>Rīgas Valsts 1. ģimnāzija</a:t>
            </a:r>
          </a:p>
        </p:txBody>
      </p:sp>
      <p:sp>
        <p:nvSpPr>
          <p:cNvPr id="4" name="Virsraksts 3">
            <a:extLst>
              <a:ext uri="{FF2B5EF4-FFF2-40B4-BE49-F238E27FC236}">
                <a16:creationId xmlns:a16="http://schemas.microsoft.com/office/drawing/2014/main" id="{B6219862-EF44-1CC2-D0F3-474312D0798F}"/>
              </a:ext>
            </a:extLst>
          </p:cNvPr>
          <p:cNvSpPr txBox="1">
            <a:spLocks noGrp="1"/>
          </p:cNvSpPr>
          <p:nvPr>
            <p:ph type="ctrTitle"/>
          </p:nvPr>
        </p:nvSpPr>
        <p:spPr>
          <a:xfrm>
            <a:off x="727969" y="1868605"/>
            <a:ext cx="11114843" cy="2193806"/>
          </a:xfrm>
          <a:prstGeom prst="rect">
            <a:avLst/>
          </a:prstGeom>
          <a:noFill/>
        </p:spPr>
        <p:txBody>
          <a:bodyPr wrap="square" rtlCol="0">
            <a:spAutoFit/>
          </a:bodyPr>
          <a:lstStyle/>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VĒRTĒŠANAS PIEEJA UN IZPRATNES </a:t>
            </a:r>
          </a:p>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LĪMEŅI MATEMĀTIKAS OLIMPIĀDĒS</a:t>
            </a:r>
            <a:endParaRPr lang="ko-KR" altLang="en-US" sz="4800" b="1" dirty="0">
              <a:solidFill>
                <a:schemeClr val="accent2"/>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3ADB4741-2926-7A83-8456-5510F45D78D9}"/>
              </a:ext>
            </a:extLst>
          </p:cNvPr>
          <p:cNvSpPr txBox="1"/>
          <p:nvPr/>
        </p:nvSpPr>
        <p:spPr>
          <a:xfrm>
            <a:off x="203468" y="377025"/>
            <a:ext cx="4457310" cy="1015663"/>
          </a:xfrm>
          <a:prstGeom prst="rect">
            <a:avLst/>
          </a:prstGeom>
          <a:noFill/>
        </p:spPr>
        <p:txBody>
          <a:bodyPr wrap="square" rtlCol="0">
            <a:spAutoFit/>
          </a:bodyPr>
          <a:lstStyle/>
          <a:p>
            <a:pPr algn="ctr"/>
            <a:r>
              <a:rPr lang="lv-LV" altLang="ko-KR" sz="6000" b="1" dirty="0">
                <a:solidFill>
                  <a:schemeClr val="accent3">
                    <a:lumMod val="50000"/>
                  </a:schemeClr>
                </a:solidFill>
                <a:latin typeface="Calibri" panose="020F0502020204030204" pitchFamily="34" charset="0"/>
                <a:cs typeface="Calibri" panose="020F0502020204030204" pitchFamily="34" charset="0"/>
              </a:rPr>
              <a:t>7. klasei</a:t>
            </a:r>
            <a:endParaRPr lang="ko-KR" altLang="en-US" sz="6000" b="1" dirty="0">
              <a:solidFill>
                <a:schemeClr val="accent3">
                  <a:lumMod val="50000"/>
                </a:schemeClr>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33B2A330-0862-3A9B-288D-FE5A3B868063}"/>
              </a:ext>
            </a:extLst>
          </p:cNvPr>
          <p:cNvSpPr txBox="1"/>
          <p:nvPr/>
        </p:nvSpPr>
        <p:spPr>
          <a:xfrm>
            <a:off x="203468" y="6347534"/>
            <a:ext cx="2442078" cy="381740"/>
          </a:xfrm>
          <a:prstGeom prst="rect">
            <a:avLst/>
          </a:prstGeom>
          <a:noFill/>
        </p:spPr>
        <p:txBody>
          <a:bodyPr wrap="square" rtlCol="0">
            <a:spAutoFit/>
          </a:bodyPr>
          <a:lstStyle/>
          <a:p>
            <a:r>
              <a:rPr lang="lv-LV" dirty="0"/>
              <a:t>07.03.2025.</a:t>
            </a:r>
          </a:p>
        </p:txBody>
      </p:sp>
    </p:spTree>
    <p:extLst>
      <p:ext uri="{BB962C8B-B14F-4D97-AF65-F5344CB8AC3E}">
        <p14:creationId xmlns:p14="http://schemas.microsoft.com/office/powerpoint/2010/main" val="80388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E700825-E318-B676-1251-BF4CB4639C5F}"/>
                  </a:ext>
                </a:extLst>
              </p:cNvPr>
              <p:cNvSpPr txBox="1"/>
              <p:nvPr/>
            </p:nvSpPr>
            <p:spPr>
              <a:xfrm>
                <a:off x="351452" y="344860"/>
                <a:ext cx="11293152" cy="5757795"/>
              </a:xfrm>
              <a:prstGeom prst="rect">
                <a:avLst/>
              </a:prstGeom>
              <a:noFill/>
            </p:spPr>
            <p:txBody>
              <a:bodyPr wrap="square">
                <a:spAutoFit/>
              </a:bodyPr>
              <a:lstStyle/>
              <a:p>
                <a:pPr marL="217170" indent="-217170"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7.4.</a:t>
                </a:r>
                <a:r>
                  <a:rPr lang="lv-LV" sz="2400" b="1"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Pirmklasnieki un otrklasnieki, kopā 30 bērni, sastājās aplī un sadevās rokās. Izrādījās, ka 20 bērni aiz rokas turēja vismaz vienu pirmklasnieku, bet 24 bērni aiz rokas turēja vismaz vienu otrklasnieku. Cik varēja būt otrklasnieku?</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	</a:t>
                </a:r>
              </a:p>
              <a:p>
                <a:pPr marL="217170" indent="-217170"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Atrisinājums</a:t>
                </a:r>
              </a:p>
              <a:p>
                <a:pPr marL="217170" indent="-217170" algn="just">
                  <a:lnSpc>
                    <a:spcPct val="110000"/>
                  </a:lnSpc>
                </a:pPr>
                <a:r>
                  <a:rPr lang="lv-LV" sz="2400" b="1"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Ja 20 bērni turēja aiz rokas vismaz vienu pirmklasnieku, tad atlikušie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30−20=10</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katrs turēja pie rokas divus otrklasniekus.</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1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	Tā kā kopā bija 24 bērni, kas turēja pie rokas vismaz vienu otrklasnieku, un 10 no tiem turēja divus otrklasniekus, tad atlikušie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24−10=14</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katrs turēja tieši vienu otrklasnieku.</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1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	Saskaitīsim, cik roku kopā ir otrklasniekiem. Kopā ir 10 bērni, kas katrs tur divas otrklasnieku rokas, un 14 bērni, kas katrs tur vienu otrklasnieka roku, kopā tātad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10⋅2+14=34</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otrklasnieku rokas.</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1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	Tātad kopā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34 :2=17</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otrklasnieki.</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2E700825-E318-B676-1251-BF4CB4639C5F}"/>
                  </a:ext>
                </a:extLst>
              </p:cNvPr>
              <p:cNvSpPr txBox="1">
                <a:spLocks noRot="1" noChangeAspect="1" noMove="1" noResize="1" noEditPoints="1" noAdjustHandles="1" noChangeArrowheads="1" noChangeShapeType="1" noTextEdit="1"/>
              </p:cNvSpPr>
              <p:nvPr/>
            </p:nvSpPr>
            <p:spPr>
              <a:xfrm>
                <a:off x="351452" y="344860"/>
                <a:ext cx="11293152" cy="5757795"/>
              </a:xfrm>
              <a:prstGeom prst="rect">
                <a:avLst/>
              </a:prstGeom>
              <a:blipFill>
                <a:blip r:embed="rId2"/>
                <a:stretch>
                  <a:fillRect l="-864" t="-530" r="-810" b="-1589"/>
                </a:stretch>
              </a:blipFill>
            </p:spPr>
            <p:txBody>
              <a:bodyPr/>
              <a:lstStyle/>
              <a:p>
                <a:r>
                  <a:rPr lang="lv-LV">
                    <a:noFill/>
                  </a:rPr>
                  <a:t> </a:t>
                </a:r>
              </a:p>
            </p:txBody>
          </p:sp>
        </mc:Fallback>
      </mc:AlternateContent>
    </p:spTree>
    <p:extLst>
      <p:ext uri="{BB962C8B-B14F-4D97-AF65-F5344CB8AC3E}">
        <p14:creationId xmlns:p14="http://schemas.microsoft.com/office/powerpoint/2010/main" val="3244318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B78B861-BF55-BC30-2853-635BCD2BA24E}"/>
                  </a:ext>
                </a:extLst>
              </p:cNvPr>
              <p:cNvSpPr txBox="1"/>
              <p:nvPr/>
            </p:nvSpPr>
            <p:spPr>
              <a:xfrm>
                <a:off x="444103" y="460073"/>
                <a:ext cx="11181839" cy="3120150"/>
              </a:xfrm>
              <a:prstGeom prst="rect">
                <a:avLst/>
              </a:prstGeom>
              <a:noFill/>
            </p:spPr>
            <p:txBody>
              <a:bodyPr wrap="square">
                <a:spAutoFit/>
              </a:bodyPr>
              <a:lstStyle/>
              <a:p>
                <a:pPr marL="217170" indent="-217170" algn="just">
                  <a:lnSpc>
                    <a:spcPct val="11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Piemēram, bērni varēja stāvēt aplī šādi:</a:t>
                </a:r>
              </a:p>
              <a:p>
                <a:pPr marL="217170" indent="-217170" algn="just">
                  <a:lnSpc>
                    <a:spcPct val="110000"/>
                  </a:lnSpc>
                </a:pPr>
                <a:endParaRPr lang="lv-LV" sz="2400" kern="100" dirty="0">
                  <a:effectLst/>
                  <a:latin typeface="Liberation Serif"/>
                  <a:ea typeface="NSimSun" panose="02010609030101010101" pitchFamily="49" charset="-122"/>
                  <a:cs typeface="Arial" panose="020B0604020202020204" pitchFamily="34" charset="0"/>
                </a:endParaRPr>
              </a:p>
              <a:p>
                <a:pPr marL="217170" indent="-217170" algn="ctr">
                  <a:lnSpc>
                    <a:spcPct val="110000"/>
                  </a:lnSpc>
                  <a:spcBef>
                    <a:spcPts val="600"/>
                  </a:spcBef>
                  <a:spcAft>
                    <a:spcPts val="600"/>
                  </a:spcAft>
                </a:pPr>
                <a14:m>
                  <m:oMath xmlns:m="http://schemas.openxmlformats.org/officeDocument/2006/math">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2</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3</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4</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5</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6</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7</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8</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9</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10</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2</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3</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4</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5</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6</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7</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8</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11</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12</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9</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10</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13</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14</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11</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12</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15</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16</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13</m:t>
                        </m:r>
                      </m:sub>
                    </m:sSub>
                    <m:r>
                      <a:rPr lang="lv-LV" sz="1800" i="1" kern="100">
                        <a:effectLst/>
                        <a:latin typeface="Cambria Math" panose="02040503050406030204" pitchFamily="18" charset="0"/>
                        <a:ea typeface="NSimSun" panose="02010609030101010101" pitchFamily="49" charset="-122"/>
                        <a:cs typeface="Calibri" panose="020F0502020204030204" pitchFamily="34" charset="0"/>
                      </a:rPr>
                      <m:t> </m:t>
                    </m:r>
                    <m:sSub>
                      <m:sSubPr>
                        <m:ctrlPr>
                          <a:rPr lang="lv-LV" sz="18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18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1800" i="1" kern="100">
                            <a:effectLst/>
                            <a:latin typeface="Cambria Math" panose="02040503050406030204" pitchFamily="18" charset="0"/>
                            <a:ea typeface="NSimSun" panose="02010609030101010101" pitchFamily="49" charset="-122"/>
                            <a:cs typeface="Calibri" panose="020F0502020204030204" pitchFamily="34" charset="0"/>
                          </a:rPr>
                          <m:t>17</m:t>
                        </m:r>
                      </m:sub>
                    </m:sSub>
                  </m:oMath>
                </a14:m>
                <a:r>
                  <a:rPr lang="lv-LV" sz="1800" kern="100" dirty="0">
                    <a:effectLst/>
                    <a:latin typeface="Calibri" panose="020F0502020204030204" pitchFamily="34" charset="0"/>
                    <a:ea typeface="NSimSun" panose="02010609030101010101" pitchFamily="49" charset="-122"/>
                    <a:cs typeface="Arial" panose="020B0604020202020204" pitchFamily="34" charset="0"/>
                  </a:rPr>
                  <a:t>,</a:t>
                </a:r>
              </a:p>
              <a:p>
                <a:pPr marL="217170" indent="-217170" algn="just">
                  <a:lnSpc>
                    <a:spcPct val="110000"/>
                  </a:lnSpc>
                  <a:spcBef>
                    <a:spcPts val="600"/>
                  </a:spcBef>
                  <a:spcAft>
                    <a:spcPts val="600"/>
                  </a:spcAft>
                </a:pP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10000"/>
                  </a:lnSpc>
                </a:pPr>
                <a14:m>
                  <m:oMath xmlns:m="http://schemas.openxmlformats.org/officeDocument/2006/math">
                    <m:sSub>
                      <m:sSub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24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sub>
                    </m:sSub>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 </a:t>
                </a:r>
                <a14:m>
                  <m:oMath xmlns:m="http://schemas.openxmlformats.org/officeDocument/2006/math">
                    <m:sSub>
                      <m:sSub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2400" i="1" kern="100">
                            <a:effectLst/>
                            <a:latin typeface="Cambria Math" panose="02040503050406030204" pitchFamily="18" charset="0"/>
                            <a:ea typeface="NSimSun" panose="02010609030101010101" pitchFamily="49" charset="-122"/>
                            <a:cs typeface="Calibri" panose="020F0502020204030204" pitchFamily="34" charset="0"/>
                          </a:rPr>
                          <m:t>𝑂</m:t>
                        </m:r>
                      </m:e>
                      <m:sub>
                        <m:r>
                          <a:rPr lang="lv-LV" sz="2400" i="1" kern="100">
                            <a:effectLst/>
                            <a:latin typeface="Cambria Math" panose="02040503050406030204" pitchFamily="18" charset="0"/>
                            <a:ea typeface="NSimSun" panose="02010609030101010101" pitchFamily="49" charset="-122"/>
                            <a:cs typeface="Calibri" panose="020F0502020204030204" pitchFamily="34" charset="0"/>
                          </a:rPr>
                          <m:t>9</m:t>
                        </m:r>
                      </m:sub>
                    </m:sSub>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sSub>
                      <m:sSub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24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2400" i="1" kern="100">
                            <a:effectLst/>
                            <a:latin typeface="Cambria Math" panose="02040503050406030204" pitchFamily="18" charset="0"/>
                            <a:ea typeface="NSimSun" panose="02010609030101010101" pitchFamily="49" charset="-122"/>
                            <a:cs typeface="Calibri" panose="020F0502020204030204" pitchFamily="34" charset="0"/>
                          </a:rPr>
                          <m:t>13</m:t>
                        </m:r>
                      </m:sub>
                    </m:sSub>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katrs tur divus otrklasniekus (attiecīgi pārējie 20 tur vismaz vienu pirmklasnieku), un </a:t>
                </a:r>
                <a14:m>
                  <m:oMath xmlns:m="http://schemas.openxmlformats.org/officeDocument/2006/math">
                    <m:sSub>
                      <m:sSub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24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2400" i="1" kern="100">
                            <a:effectLst/>
                            <a:latin typeface="Cambria Math" panose="02040503050406030204" pitchFamily="18" charset="0"/>
                            <a:ea typeface="NSimSun" panose="02010609030101010101" pitchFamily="49" charset="-122"/>
                            <a:cs typeface="Calibri" panose="020F0502020204030204" pitchFamily="34" charset="0"/>
                          </a:rPr>
                          <m:t>2</m:t>
                        </m:r>
                      </m:sub>
                    </m:sSub>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līdz </a:t>
                </a:r>
                <a14:m>
                  <m:oMath xmlns:m="http://schemas.openxmlformats.org/officeDocument/2006/math">
                    <m:sSub>
                      <m:sSub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sSubPr>
                      <m:e>
                        <m:r>
                          <a:rPr lang="lv-LV" sz="2400" i="1" kern="100">
                            <a:effectLst/>
                            <a:latin typeface="Cambria Math" panose="02040503050406030204" pitchFamily="18" charset="0"/>
                            <a:ea typeface="NSimSun" panose="02010609030101010101" pitchFamily="49" charset="-122"/>
                            <a:cs typeface="Calibri" panose="020F0502020204030204" pitchFamily="34" charset="0"/>
                          </a:rPr>
                          <m:t>𝑃</m:t>
                        </m:r>
                      </m:e>
                      <m:sub>
                        <m:r>
                          <a:rPr lang="lv-LV" sz="2400" i="1" kern="100">
                            <a:effectLst/>
                            <a:latin typeface="Cambria Math" panose="02040503050406030204" pitchFamily="18" charset="0"/>
                            <a:ea typeface="NSimSun" panose="02010609030101010101" pitchFamily="49" charset="-122"/>
                            <a:cs typeface="Calibri" panose="020F0502020204030204" pitchFamily="34" charset="0"/>
                          </a:rPr>
                          <m:t>7</m:t>
                        </m:r>
                      </m:sub>
                    </m:sSub>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katrs tur divus pirmklasniekus (attiecīgi pārējie 24 tur katrs vismaz vienu otrklasnieku).</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7B78B861-BF55-BC30-2853-635BCD2BA24E}"/>
                  </a:ext>
                </a:extLst>
              </p:cNvPr>
              <p:cNvSpPr txBox="1">
                <a:spLocks noRot="1" noChangeAspect="1" noMove="1" noResize="1" noEditPoints="1" noAdjustHandles="1" noChangeArrowheads="1" noChangeShapeType="1" noTextEdit="1"/>
              </p:cNvSpPr>
              <p:nvPr/>
            </p:nvSpPr>
            <p:spPr>
              <a:xfrm>
                <a:off x="444103" y="460073"/>
                <a:ext cx="11181839" cy="3120150"/>
              </a:xfrm>
              <a:prstGeom prst="rect">
                <a:avLst/>
              </a:prstGeom>
              <a:blipFill>
                <a:blip r:embed="rId2"/>
                <a:stretch>
                  <a:fillRect l="-872" t="-977" r="-818" b="-3516"/>
                </a:stretch>
              </a:blipFill>
            </p:spPr>
            <p:txBody>
              <a:bodyPr/>
              <a:lstStyle/>
              <a:p>
                <a:r>
                  <a:rPr lang="lv-LV">
                    <a:noFill/>
                  </a:rPr>
                  <a:t> </a:t>
                </a:r>
              </a:p>
            </p:txBody>
          </p:sp>
        </mc:Fallback>
      </mc:AlternateContent>
    </p:spTree>
    <p:extLst>
      <p:ext uri="{BB962C8B-B14F-4D97-AF65-F5344CB8AC3E}">
        <p14:creationId xmlns:p14="http://schemas.microsoft.com/office/powerpoint/2010/main" val="3932599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C95DF0D5-E92B-77E6-A169-FEA194710A91}"/>
              </a:ext>
            </a:extLst>
          </p:cNvPr>
          <p:cNvGraphicFramePr>
            <a:graphicFrameLocks noGrp="1"/>
          </p:cNvGraphicFramePr>
          <p:nvPr>
            <p:extLst>
              <p:ext uri="{D42A27DB-BD31-4B8C-83A1-F6EECF244321}">
                <p14:modId xmlns:p14="http://schemas.microsoft.com/office/powerpoint/2010/main" val="1071237623"/>
              </p:ext>
            </p:extLst>
          </p:nvPr>
        </p:nvGraphicFramePr>
        <p:xfrm>
          <a:off x="1056316" y="923119"/>
          <a:ext cx="9500870" cy="3396956"/>
        </p:xfrm>
        <a:graphic>
          <a:graphicData uri="http://schemas.openxmlformats.org/drawingml/2006/table">
            <a:tbl>
              <a:tblPr firstRow="1" firstCol="1" bandRow="1">
                <a:tableStyleId>{5940675A-B579-460E-94D1-54222C63F5DA}</a:tableStyleId>
              </a:tblPr>
              <a:tblGrid>
                <a:gridCol w="1021204">
                  <a:extLst>
                    <a:ext uri="{9D8B030D-6E8A-4147-A177-3AD203B41FA5}">
                      <a16:colId xmlns:a16="http://schemas.microsoft.com/office/drawing/2014/main" val="4054705682"/>
                    </a:ext>
                  </a:extLst>
                </a:gridCol>
                <a:gridCol w="8479666">
                  <a:extLst>
                    <a:ext uri="{9D8B030D-6E8A-4147-A177-3AD203B41FA5}">
                      <a16:colId xmlns:a16="http://schemas.microsoft.com/office/drawing/2014/main" val="248175330"/>
                    </a:ext>
                  </a:extLst>
                </a:gridCol>
              </a:tblGrid>
              <a:tr h="849239">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Iegūst, ka 10 bērni katrs turēja pie rokas divus otrklasniekus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52695575"/>
                  </a:ext>
                </a:extLst>
              </a:tr>
              <a:tr h="849239">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Iegūst, ka 14 bērni katrs turēja tieši vienu otrklasnieku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84551632"/>
                  </a:ext>
                </a:extLst>
              </a:tr>
              <a:tr h="849239">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Iegūst, ka varēja būt 17 otrklasnieki</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974410497"/>
                  </a:ext>
                </a:extLst>
              </a:tr>
              <a:tr h="849239">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Uzraksta derīgu piemēru</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4641629"/>
                  </a:ext>
                </a:extLst>
              </a:tr>
            </a:tbl>
          </a:graphicData>
        </a:graphic>
      </p:graphicFrame>
    </p:spTree>
    <p:extLst>
      <p:ext uri="{BB962C8B-B14F-4D97-AF65-F5344CB8AC3E}">
        <p14:creationId xmlns:p14="http://schemas.microsoft.com/office/powerpoint/2010/main" val="2260896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6848170-36BC-CE79-C3B5-8BA069EBB171}"/>
                  </a:ext>
                </a:extLst>
              </p:cNvPr>
              <p:cNvSpPr txBox="1"/>
              <p:nvPr/>
            </p:nvSpPr>
            <p:spPr>
              <a:xfrm>
                <a:off x="454088" y="204597"/>
                <a:ext cx="11349135" cy="4883003"/>
              </a:xfrm>
              <a:prstGeom prst="rect">
                <a:avLst/>
              </a:prstGeom>
              <a:noFill/>
            </p:spPr>
            <p:txBody>
              <a:bodyPr wrap="square">
                <a:spAutoFit/>
              </a:bodyPr>
              <a:lstStyle/>
              <a:p>
                <a:pPr algn="just">
                  <a:lnSpc>
                    <a:spcPct val="110000"/>
                  </a:lnSpc>
                  <a:spcBef>
                    <a:spcPts val="600"/>
                  </a:spcBef>
                </a:pPr>
                <a:r>
                  <a:rPr lang="lv-LV" sz="2800" b="1" kern="100" dirty="0">
                    <a:effectLst/>
                    <a:latin typeface="Calibri" panose="020F0502020204030204" pitchFamily="34" charset="0"/>
                    <a:ea typeface="NSimSun" panose="02010609030101010101" pitchFamily="49" charset="-122"/>
                    <a:cs typeface="Arial" panose="020B0604020202020204" pitchFamily="34" charset="0"/>
                  </a:rPr>
                  <a:t>7.5.</a:t>
                </a:r>
                <a:r>
                  <a:rPr lang="lv-LV" sz="2800" kern="100" dirty="0">
                    <a:latin typeface="Calibri" panose="020F0502020204030204" pitchFamily="34" charset="0"/>
                    <a:ea typeface="NSimSun" panose="02010609030101010101" pitchFamily="49" charset="-122"/>
                    <a:cs typeface="Arial" panose="020B0604020202020204" pitchFamily="34" charset="0"/>
                  </a:rPr>
                  <a:t> </a:t>
                </a:r>
                <a:r>
                  <a:rPr lang="lv-LV" sz="2800" kern="100" dirty="0">
                    <a:effectLst/>
                    <a:latin typeface="Calibri" panose="020F0502020204030204" pitchFamily="34" charset="0"/>
                    <a:ea typeface="NSimSun" panose="02010609030101010101" pitchFamily="49" charset="-122"/>
                    <a:cs typeface="Arial" panose="020B0604020202020204" pitchFamily="34" charset="0"/>
                  </a:rPr>
                  <a:t>Trīs naturālus skaitļus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saista sakarības: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800" i="1" kern="100">
                        <a:effectLst/>
                        <a:latin typeface="Cambria Math" panose="02040503050406030204" pitchFamily="18" charset="0"/>
                        <a:ea typeface="NSimSun" panose="02010609030101010101" pitchFamily="49" charset="-122"/>
                        <a:cs typeface="Calibri" panose="020F0502020204030204" pitchFamily="34" charset="0"/>
                      </a:rPr>
                      <m:t>&lt;</m:t>
                    </m:r>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800" i="1" kern="100">
                        <a:effectLst/>
                        <a:latin typeface="Cambria Math" panose="02040503050406030204" pitchFamily="18" charset="0"/>
                        <a:ea typeface="NSimSun" panose="02010609030101010101" pitchFamily="49" charset="-122"/>
                        <a:cs typeface="Calibri" panose="020F0502020204030204" pitchFamily="34" charset="0"/>
                      </a:rPr>
                      <m:t>&lt;</m:t>
                    </m:r>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un</a:t>
                </a:r>
                <a:br>
                  <a:rPr lang="lv-LV" sz="2800" kern="100" dirty="0">
                    <a:effectLst/>
                    <a:latin typeface="Calibri" panose="020F0502020204030204" pitchFamily="34" charset="0"/>
                    <a:ea typeface="NSimSun" panose="02010609030101010101" pitchFamily="49" charset="-122"/>
                    <a:cs typeface="Arial" panose="020B0604020202020204" pitchFamily="34" charset="0"/>
                  </a:rPr>
                </a:br>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800" i="1" kern="100">
                        <a:effectLst/>
                        <a:latin typeface="Cambria Math" panose="02040503050406030204" pitchFamily="18" charset="0"/>
                        <a:ea typeface="NSimSun" panose="02010609030101010101" pitchFamily="49" charset="-122"/>
                        <a:cs typeface="Calibri" panose="020F0502020204030204" pitchFamily="34" charset="0"/>
                      </a:rPr>
                      <m:t>−</m:t>
                    </m:r>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800" i="1" kern="100">
                        <a:effectLst/>
                        <a:latin typeface="Cambria Math" panose="02040503050406030204" pitchFamily="18" charset="0"/>
                        <a:ea typeface="NSimSun" panose="02010609030101010101" pitchFamily="49" charset="-122"/>
                        <a:cs typeface="Calibri" panose="020F0502020204030204" pitchFamily="34" charset="0"/>
                      </a:rPr>
                      <m:t>=</m:t>
                    </m:r>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800" i="1" kern="100">
                        <a:effectLst/>
                        <a:latin typeface="Cambria Math" panose="02040503050406030204" pitchFamily="18" charset="0"/>
                        <a:ea typeface="NSimSun" panose="02010609030101010101" pitchFamily="49" charset="-122"/>
                        <a:cs typeface="Calibri" panose="020F0502020204030204" pitchFamily="34" charset="0"/>
                      </a:rPr>
                      <m:t>−</m:t>
                    </m:r>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Skaitļu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pierakstā kopā ir izmantoti tieši astoņi cipari, kas visi ir savā starpā atšķirīgi. Vai ir iespējams, ka skaitlis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ir </a:t>
                </a:r>
                <a:br>
                  <a:rPr lang="lv-LV" sz="2800" kern="100" dirty="0">
                    <a:effectLst/>
                    <a:latin typeface="Calibri" panose="020F0502020204030204" pitchFamily="34" charset="0"/>
                    <a:ea typeface="NSimSun" panose="02010609030101010101" pitchFamily="49" charset="-122"/>
                    <a:cs typeface="Arial" panose="020B0604020202020204" pitchFamily="34" charset="0"/>
                  </a:rPr>
                </a:br>
                <a:r>
                  <a:rPr lang="lv-LV" sz="2800" b="1" kern="100" dirty="0">
                    <a:effectLst/>
                    <a:latin typeface="Calibri" panose="020F0502020204030204" pitchFamily="34" charset="0"/>
                    <a:ea typeface="NSimSun" panose="02010609030101010101" pitchFamily="49" charset="-122"/>
                    <a:cs typeface="Arial" panose="020B0604020202020204" pitchFamily="34" charset="0"/>
                  </a:rPr>
                  <a:t>a)</a:t>
                </a:r>
                <a:r>
                  <a:rPr lang="lv-LV" sz="2800" kern="100" dirty="0">
                    <a:effectLst/>
                    <a:latin typeface="Calibri" panose="020F0502020204030204" pitchFamily="34" charset="0"/>
                    <a:ea typeface="NSimSun" panose="02010609030101010101" pitchFamily="49" charset="-122"/>
                    <a:cs typeface="Arial" panose="020B0604020202020204" pitchFamily="34" charset="0"/>
                  </a:rPr>
                  <a:t> </a:t>
                </a:r>
                <a:r>
                  <a:rPr lang="lv-LV" sz="2800" kern="100" dirty="0" err="1">
                    <a:effectLst/>
                    <a:latin typeface="Calibri" panose="020F0502020204030204" pitchFamily="34" charset="0"/>
                    <a:ea typeface="NSimSun" panose="02010609030101010101" pitchFamily="49" charset="-122"/>
                    <a:cs typeface="Arial" panose="020B0604020202020204" pitchFamily="34" charset="0"/>
                  </a:rPr>
                  <a:t>divciparu</a:t>
                </a:r>
                <a:r>
                  <a:rPr lang="lv-LV" sz="2800" kern="100" dirty="0">
                    <a:effectLst/>
                    <a:latin typeface="Calibri" panose="020F0502020204030204" pitchFamily="34" charset="0"/>
                    <a:ea typeface="NSimSun" panose="02010609030101010101" pitchFamily="49" charset="-122"/>
                    <a:cs typeface="Arial" panose="020B0604020202020204" pitchFamily="34" charset="0"/>
                  </a:rPr>
                  <a:t> skaitlis; </a:t>
                </a:r>
                <a:r>
                  <a:rPr lang="lv-LV" sz="2800" b="1" kern="100" dirty="0">
                    <a:effectLst/>
                    <a:latin typeface="Calibri" panose="020F0502020204030204" pitchFamily="34" charset="0"/>
                    <a:ea typeface="NSimSun" panose="02010609030101010101" pitchFamily="49" charset="-122"/>
                    <a:cs typeface="Arial" panose="020B0604020202020204" pitchFamily="34" charset="0"/>
                  </a:rPr>
                  <a:t>b)</a:t>
                </a:r>
                <a:r>
                  <a:rPr lang="lv-LV" sz="2800" kern="100" dirty="0">
                    <a:effectLst/>
                    <a:latin typeface="Calibri" panose="020F0502020204030204" pitchFamily="34" charset="0"/>
                    <a:ea typeface="NSimSun" panose="02010609030101010101" pitchFamily="49" charset="-122"/>
                    <a:cs typeface="Arial" panose="020B0604020202020204" pitchFamily="34" charset="0"/>
                  </a:rPr>
                  <a:t> </a:t>
                </a:r>
                <a:r>
                  <a:rPr lang="lv-LV" sz="2800" kern="100" dirty="0" err="1">
                    <a:effectLst/>
                    <a:latin typeface="Calibri" panose="020F0502020204030204" pitchFamily="34" charset="0"/>
                    <a:ea typeface="NSimSun" panose="02010609030101010101" pitchFamily="49" charset="-122"/>
                    <a:cs typeface="Arial" panose="020B0604020202020204" pitchFamily="34" charset="0"/>
                  </a:rPr>
                  <a:t>viencipara</a:t>
                </a:r>
                <a:r>
                  <a:rPr lang="lv-LV" sz="2800" kern="100" dirty="0">
                    <a:effectLst/>
                    <a:latin typeface="Calibri" panose="020F0502020204030204" pitchFamily="34" charset="0"/>
                    <a:ea typeface="NSimSun" panose="02010609030101010101" pitchFamily="49" charset="-122"/>
                    <a:cs typeface="Arial" panose="020B0604020202020204" pitchFamily="34" charset="0"/>
                  </a:rPr>
                  <a:t> skaitlis?</a:t>
                </a:r>
              </a:p>
              <a:p>
                <a:pPr algn="just">
                  <a:lnSpc>
                    <a:spcPct val="110000"/>
                  </a:lnSpc>
                  <a:spcBef>
                    <a:spcPts val="600"/>
                  </a:spcBef>
                </a:pPr>
                <a:endParaRPr lang="lv-LV" sz="28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800" b="1" kern="100" dirty="0">
                    <a:effectLst/>
                    <a:latin typeface="Calibri" panose="020F0502020204030204" pitchFamily="34" charset="0"/>
                    <a:ea typeface="NSimSun" panose="02010609030101010101" pitchFamily="49" charset="-122"/>
                    <a:cs typeface="Arial" panose="020B0604020202020204" pitchFamily="34" charset="0"/>
                  </a:rPr>
                  <a:t>Atrisinājums</a:t>
                </a:r>
                <a:endParaRPr lang="lv-LV" sz="2800" b="1" kern="100" dirty="0">
                  <a:latin typeface="Calibri" panose="020F0502020204030204" pitchFamily="34" charset="0"/>
                  <a:ea typeface="NSimSun" panose="02010609030101010101" pitchFamily="49" charset="-122"/>
                  <a:cs typeface="Arial" panose="020B0604020202020204" pitchFamily="34" charset="0"/>
                </a:endParaRPr>
              </a:p>
              <a:p>
                <a:pPr algn="just">
                  <a:lnSpc>
                    <a:spcPct val="110000"/>
                  </a:lnSpc>
                </a:pPr>
                <a:r>
                  <a:rPr lang="lv-LV" sz="2800" b="1" kern="100" dirty="0">
                    <a:effectLst/>
                    <a:latin typeface="Calibri" panose="020F0502020204030204" pitchFamily="34" charset="0"/>
                    <a:ea typeface="NSimSun" panose="02010609030101010101" pitchFamily="49" charset="-122"/>
                    <a:cs typeface="Arial" panose="020B0604020202020204" pitchFamily="34" charset="0"/>
                  </a:rPr>
                  <a:t>a)</a:t>
                </a:r>
                <a:r>
                  <a:rPr lang="lv-LV" sz="2800" kern="100" dirty="0">
                    <a:effectLst/>
                    <a:latin typeface="Calibri" panose="020F0502020204030204" pitchFamily="34" charset="0"/>
                    <a:ea typeface="NSimSun" panose="02010609030101010101" pitchFamily="49" charset="-122"/>
                    <a:cs typeface="Arial" panose="020B0604020202020204" pitchFamily="34" charset="0"/>
                  </a:rPr>
                  <a:t> Jā, ir iespējams, piemēram,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800" i="1" kern="100">
                        <a:effectLst/>
                        <a:latin typeface="Cambria Math" panose="02040503050406030204" pitchFamily="18" charset="0"/>
                        <a:ea typeface="NSimSun" panose="02010609030101010101" pitchFamily="49" charset="-122"/>
                        <a:cs typeface="Calibri" panose="020F0502020204030204" pitchFamily="34" charset="0"/>
                      </a:rPr>
                      <m:t>=21</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800" i="1" kern="100">
                        <a:effectLst/>
                        <a:latin typeface="Cambria Math" panose="02040503050406030204" pitchFamily="18" charset="0"/>
                        <a:ea typeface="NSimSun" panose="02010609030101010101" pitchFamily="49" charset="-122"/>
                        <a:cs typeface="Calibri" panose="020F0502020204030204" pitchFamily="34" charset="0"/>
                      </a:rPr>
                      <m:t>=354</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800" i="1" kern="100">
                        <a:effectLst/>
                        <a:latin typeface="Cambria Math" panose="02040503050406030204" pitchFamily="18" charset="0"/>
                        <a:ea typeface="NSimSun" panose="02010609030101010101" pitchFamily="49" charset="-122"/>
                        <a:cs typeface="Calibri" panose="020F0502020204030204" pitchFamily="34" charset="0"/>
                      </a:rPr>
                      <m:t>=687</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br>
                  <a:rPr lang="lv-LV" sz="2800" kern="100" dirty="0">
                    <a:effectLst/>
                    <a:latin typeface="Calibri" panose="020F0502020204030204" pitchFamily="34" charset="0"/>
                    <a:ea typeface="NSimSun" panose="02010609030101010101" pitchFamily="49" charset="-122"/>
                    <a:cs typeface="Arial" panose="020B0604020202020204" pitchFamily="34" charset="0"/>
                  </a:rPr>
                </a:b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687−354=333=354−21</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a:t>
                </a:r>
                <a:endParaRPr lang="lv-LV" sz="28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800" b="1" kern="100" dirty="0">
                    <a:effectLst/>
                    <a:latin typeface="Calibri" panose="020F0502020204030204" pitchFamily="34" charset="0"/>
                    <a:ea typeface="NSimSun" panose="02010609030101010101" pitchFamily="49" charset="-122"/>
                    <a:cs typeface="Arial" panose="020B0604020202020204" pitchFamily="34" charset="0"/>
                  </a:rPr>
                  <a:t>b)</a:t>
                </a:r>
                <a:r>
                  <a:rPr lang="lv-LV" sz="2800" kern="100" dirty="0">
                    <a:effectLst/>
                    <a:latin typeface="Calibri" panose="020F0502020204030204" pitchFamily="34" charset="0"/>
                    <a:ea typeface="NSimSun" panose="02010609030101010101" pitchFamily="49" charset="-122"/>
                    <a:cs typeface="Arial" panose="020B0604020202020204" pitchFamily="34" charset="0"/>
                  </a:rPr>
                  <a:t> Jā, ir iespējams, piemēram,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800" i="1" kern="100">
                        <a:effectLst/>
                        <a:latin typeface="Cambria Math" panose="02040503050406030204" pitchFamily="18" charset="0"/>
                        <a:ea typeface="NSimSun" panose="02010609030101010101" pitchFamily="49" charset="-122"/>
                        <a:cs typeface="Calibri" panose="020F0502020204030204" pitchFamily="34" charset="0"/>
                      </a:rPr>
                      <m:t>=3</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800" i="1" kern="100">
                        <a:effectLst/>
                        <a:latin typeface="Cambria Math" panose="02040503050406030204" pitchFamily="18" charset="0"/>
                        <a:ea typeface="NSimSun" panose="02010609030101010101" pitchFamily="49" charset="-122"/>
                        <a:cs typeface="Calibri" panose="020F0502020204030204" pitchFamily="34" charset="0"/>
                      </a:rPr>
                      <m:t>=546</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800" i="1" kern="100">
                        <a:effectLst/>
                        <a:latin typeface="Cambria Math" panose="02040503050406030204" pitchFamily="18" charset="0"/>
                        <a:ea typeface="NSimSun" panose="02010609030101010101" pitchFamily="49" charset="-122"/>
                        <a:cs typeface="Calibri" panose="020F0502020204030204" pitchFamily="34" charset="0"/>
                      </a:rPr>
                      <m:t>=1089</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 </a:t>
                </a:r>
                <a:br>
                  <a:rPr lang="lv-LV" sz="2800" kern="100" dirty="0">
                    <a:effectLst/>
                    <a:latin typeface="Calibri" panose="020F0502020204030204" pitchFamily="34" charset="0"/>
                    <a:ea typeface="NSimSun" panose="02010609030101010101" pitchFamily="49" charset="-122"/>
                    <a:cs typeface="Arial" panose="020B0604020202020204" pitchFamily="34" charset="0"/>
                  </a:rPr>
                </a:br>
                <a:r>
                  <a:rPr lang="lv-LV" sz="2800" kern="100" dirty="0">
                    <a:effectLst/>
                    <a:latin typeface="Calibri" panose="020F0502020204030204" pitchFamily="34" charset="0"/>
                    <a:ea typeface="NSimSun" panose="02010609030101010101" pitchFamily="49" charset="-122"/>
                    <a:cs typeface="Arial" panose="020B0604020202020204" pitchFamily="34" charset="0"/>
                  </a:rPr>
                  <a:t>(</a:t>
                </a:r>
                <a14:m>
                  <m:oMath xmlns:m="http://schemas.openxmlformats.org/officeDocument/2006/math">
                    <m:r>
                      <a:rPr lang="lv-LV" sz="2800" i="1" kern="100">
                        <a:effectLst/>
                        <a:latin typeface="Cambria Math" panose="02040503050406030204" pitchFamily="18" charset="0"/>
                        <a:ea typeface="NSimSun" panose="02010609030101010101" pitchFamily="49" charset="-122"/>
                        <a:cs typeface="Calibri" panose="020F0502020204030204" pitchFamily="34" charset="0"/>
                      </a:rPr>
                      <m:t>1089−546=543=546−3</m:t>
                    </m:r>
                  </m:oMath>
                </a14:m>
                <a:r>
                  <a:rPr lang="lv-LV" sz="2800" kern="100" dirty="0">
                    <a:effectLst/>
                    <a:latin typeface="Calibri" panose="020F0502020204030204" pitchFamily="34" charset="0"/>
                    <a:ea typeface="NSimSun" panose="02010609030101010101" pitchFamily="49" charset="-122"/>
                    <a:cs typeface="Arial" panose="020B0604020202020204" pitchFamily="34" charset="0"/>
                  </a:rPr>
                  <a:t>).</a:t>
                </a:r>
                <a:endParaRPr lang="lv-LV" sz="28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96848170-36BC-CE79-C3B5-8BA069EBB171}"/>
                  </a:ext>
                </a:extLst>
              </p:cNvPr>
              <p:cNvSpPr txBox="1">
                <a:spLocks noRot="1" noChangeAspect="1" noMove="1" noResize="1" noEditPoints="1" noAdjustHandles="1" noChangeArrowheads="1" noChangeShapeType="1" noTextEdit="1"/>
              </p:cNvSpPr>
              <p:nvPr/>
            </p:nvSpPr>
            <p:spPr>
              <a:xfrm>
                <a:off x="454088" y="204597"/>
                <a:ext cx="11349135" cy="4883003"/>
              </a:xfrm>
              <a:prstGeom prst="rect">
                <a:avLst/>
              </a:prstGeom>
              <a:blipFill>
                <a:blip r:embed="rId2"/>
                <a:stretch>
                  <a:fillRect l="-1074" t="-874" r="-1128" b="-2622"/>
                </a:stretch>
              </a:blipFill>
            </p:spPr>
            <p:txBody>
              <a:bodyPr/>
              <a:lstStyle/>
              <a:p>
                <a:r>
                  <a:rPr lang="lv-LV">
                    <a:noFill/>
                  </a:rPr>
                  <a:t> </a:t>
                </a:r>
              </a:p>
            </p:txBody>
          </p:sp>
        </mc:Fallback>
      </mc:AlternateContent>
    </p:spTree>
    <p:extLst>
      <p:ext uri="{BB962C8B-B14F-4D97-AF65-F5344CB8AC3E}">
        <p14:creationId xmlns:p14="http://schemas.microsoft.com/office/powerpoint/2010/main" val="1560951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62BE11F6-6D69-BF00-D2C2-533393CA947B}"/>
                  </a:ext>
                </a:extLst>
              </p:cNvPr>
              <p:cNvGraphicFramePr>
                <a:graphicFrameLocks noGrp="1"/>
              </p:cNvGraphicFramePr>
              <p:nvPr>
                <p:extLst>
                  <p:ext uri="{D42A27DB-BD31-4B8C-83A1-F6EECF244321}">
                    <p14:modId xmlns:p14="http://schemas.microsoft.com/office/powerpoint/2010/main" val="2231686736"/>
                  </p:ext>
                </p:extLst>
              </p:nvPr>
            </p:nvGraphicFramePr>
            <p:xfrm>
              <a:off x="363894" y="510936"/>
              <a:ext cx="11140751" cy="5665931"/>
            </p:xfrm>
            <a:graphic>
              <a:graphicData uri="http://schemas.openxmlformats.org/drawingml/2006/table">
                <a:tbl>
                  <a:tblPr firstRow="1" firstCol="1" bandRow="1">
                    <a:tableStyleId>{5940675A-B579-460E-94D1-54222C63F5DA}</a:tableStyleId>
                  </a:tblPr>
                  <a:tblGrid>
                    <a:gridCol w="1197467">
                      <a:extLst>
                        <a:ext uri="{9D8B030D-6E8A-4147-A177-3AD203B41FA5}">
                          <a16:colId xmlns:a16="http://schemas.microsoft.com/office/drawing/2014/main" val="2805949539"/>
                        </a:ext>
                      </a:extLst>
                    </a:gridCol>
                    <a:gridCol w="9943284">
                      <a:extLst>
                        <a:ext uri="{9D8B030D-6E8A-4147-A177-3AD203B41FA5}">
                          <a16:colId xmlns:a16="http://schemas.microsoft.com/office/drawing/2014/main" val="1255400008"/>
                        </a:ext>
                      </a:extLst>
                    </a:gridCol>
                  </a:tblGrid>
                  <a:tr h="62126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a)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68626995"/>
                      </a:ext>
                    </a:extLst>
                  </a:tr>
                  <a:tr h="62126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a:t>
                          </a:r>
                          <a14:m>
                            <m:oMath xmlns:m="http://schemas.openxmlformats.org/officeDocument/2006/math">
                              <m:r>
                                <a:rPr lang="lv-LV" sz="2400">
                                  <a:effectLst/>
                                  <a:latin typeface="Cambria Math" panose="02040503050406030204" pitchFamily="18" charset="0"/>
                                </a:rPr>
                                <m:t>𝐴</m:t>
                              </m:r>
                            </m:oMath>
                          </a14:m>
                          <a:r>
                            <a:rPr lang="lv-LV" sz="2400">
                              <a:effectLst/>
                            </a:rPr>
                            <a:t> var būt divciparu skaitlis (t.i., uzraksta skaitļus </a:t>
                          </a:r>
                          <a14:m>
                            <m:oMath xmlns:m="http://schemas.openxmlformats.org/officeDocument/2006/math">
                              <m:r>
                                <a:rPr lang="lv-LV" sz="2400">
                                  <a:effectLst/>
                                  <a:latin typeface="Cambria Math" panose="02040503050406030204" pitchFamily="18" charset="0"/>
                                </a:rPr>
                                <m:t>𝐴</m:t>
                              </m:r>
                            </m:oMath>
                          </a14:m>
                          <a:r>
                            <a:rPr lang="lv-LV" sz="2400">
                              <a:effectLst/>
                            </a:rPr>
                            <a:t>, </a:t>
                          </a:r>
                          <a14:m>
                            <m:oMath xmlns:m="http://schemas.openxmlformats.org/officeDocument/2006/math">
                              <m:r>
                                <a:rPr lang="lv-LV" sz="2400">
                                  <a:effectLst/>
                                  <a:latin typeface="Cambria Math" panose="02040503050406030204" pitchFamily="18" charset="0"/>
                                </a:rPr>
                                <m:t>𝐵</m:t>
                              </m:r>
                            </m:oMath>
                          </a14:m>
                          <a:r>
                            <a:rPr lang="lv-LV" sz="2400">
                              <a:effectLst/>
                            </a:rPr>
                            <a:t>, </a:t>
                          </a:r>
                          <a14:m>
                            <m:oMath xmlns:m="http://schemas.openxmlformats.org/officeDocument/2006/math">
                              <m:r>
                                <a:rPr lang="lv-LV" sz="2400">
                                  <a:effectLst/>
                                  <a:latin typeface="Cambria Math" panose="02040503050406030204" pitchFamily="18" charset="0"/>
                                </a:rPr>
                                <m:t>𝐶</m:t>
                              </m:r>
                            </m:oMath>
                          </a14:m>
                          <a:r>
                            <a:rPr lang="lv-LV" sz="2400">
                              <a:effectLst/>
                            </a:rPr>
                            <a:t>)</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32507271"/>
                      </a:ext>
                    </a:extLst>
                  </a:tr>
                  <a:tr h="1279798">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izpildās nosacījums par starpībām </a:t>
                          </a:r>
                          <a14:m>
                            <m:oMath xmlns:m="http://schemas.openxmlformats.org/officeDocument/2006/math">
                              <m:r>
                                <a:rPr lang="lv-LV" sz="2400">
                                  <a:effectLst/>
                                  <a:latin typeface="Cambria Math" panose="02040503050406030204" pitchFamily="18" charset="0"/>
                                </a:rPr>
                                <m:t>687−354=354−21=333</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88909779"/>
                      </a:ext>
                    </a:extLst>
                  </a:tr>
                  <a:tr h="62126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b)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80994583"/>
                      </a:ext>
                    </a:extLst>
                  </a:tr>
                  <a:tr h="62126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Parāda, ka </a:t>
                          </a:r>
                          <a14:m>
                            <m:oMath xmlns:m="http://schemas.openxmlformats.org/officeDocument/2006/math">
                              <m:r>
                                <a:rPr lang="lv-LV" sz="2400">
                                  <a:effectLst/>
                                  <a:latin typeface="Cambria Math" panose="02040503050406030204" pitchFamily="18" charset="0"/>
                                </a:rPr>
                                <m:t>𝐴</m:t>
                              </m:r>
                            </m:oMath>
                          </a14:m>
                          <a:r>
                            <a:rPr lang="lv-LV" sz="2400" dirty="0">
                              <a:effectLst/>
                            </a:rPr>
                            <a:t> var būt </a:t>
                          </a:r>
                          <a:r>
                            <a:rPr lang="lv-LV" sz="2400" dirty="0" err="1">
                              <a:effectLst/>
                            </a:rPr>
                            <a:t>viencipara</a:t>
                          </a:r>
                          <a:r>
                            <a:rPr lang="lv-LV" sz="2400" dirty="0">
                              <a:effectLst/>
                            </a:rPr>
                            <a:t> skaitlis (t.i., uzraksta skaitļus </a:t>
                          </a:r>
                          <a14:m>
                            <m:oMath xmlns:m="http://schemas.openxmlformats.org/officeDocument/2006/math">
                              <m:r>
                                <a:rPr lang="lv-LV" sz="2400">
                                  <a:effectLst/>
                                  <a:latin typeface="Cambria Math" panose="02040503050406030204" pitchFamily="18" charset="0"/>
                                </a:rPr>
                                <m:t>𝐴</m:t>
                              </m:r>
                            </m:oMath>
                          </a14:m>
                          <a:r>
                            <a:rPr lang="lv-LV" sz="2400" dirty="0">
                              <a:effectLst/>
                            </a:rPr>
                            <a:t>, </a:t>
                          </a:r>
                          <a14:m>
                            <m:oMath xmlns:m="http://schemas.openxmlformats.org/officeDocument/2006/math">
                              <m:r>
                                <a:rPr lang="lv-LV" sz="2400">
                                  <a:effectLst/>
                                  <a:latin typeface="Cambria Math" panose="02040503050406030204" pitchFamily="18" charset="0"/>
                                </a:rPr>
                                <m:t>𝐵</m:t>
                              </m:r>
                            </m:oMath>
                          </a14:m>
                          <a:r>
                            <a:rPr lang="lv-LV" sz="2400" dirty="0">
                              <a:effectLst/>
                            </a:rPr>
                            <a:t>, </a:t>
                          </a:r>
                          <a14:m>
                            <m:oMath xmlns:m="http://schemas.openxmlformats.org/officeDocument/2006/math">
                              <m:r>
                                <a:rPr lang="lv-LV" sz="2400">
                                  <a:effectLst/>
                                  <a:latin typeface="Cambria Math" panose="02040503050406030204" pitchFamily="18" charset="0"/>
                                </a:rPr>
                                <m:t>𝐶</m:t>
                              </m:r>
                            </m:oMath>
                          </a14:m>
                          <a:r>
                            <a:rPr lang="lv-LV" sz="2400" dirty="0">
                              <a:effectLst/>
                            </a:rPr>
                            <a:t>)</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66564293"/>
                      </a:ext>
                    </a:extLst>
                  </a:tr>
                  <a:tr h="1279798">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izpildās nosacījums par starpībām </a:t>
                          </a:r>
                          <a14:m>
                            <m:oMath xmlns:m="http://schemas.openxmlformats.org/officeDocument/2006/math">
                              <m:r>
                                <a:rPr lang="lv-LV" sz="2400">
                                  <a:effectLst/>
                                  <a:latin typeface="Cambria Math" panose="02040503050406030204" pitchFamily="18" charset="0"/>
                                </a:rPr>
                                <m:t>1089−546=546−3=543</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83932645"/>
                      </a:ext>
                    </a:extLst>
                  </a:tr>
                  <a:tr h="621267">
                    <a:tc>
                      <a:txBody>
                        <a:bodyPr/>
                        <a:lstStyle/>
                        <a:p>
                          <a:pPr algn="ctr">
                            <a:lnSpc>
                              <a:spcPct val="115000"/>
                            </a:lnSpc>
                            <a:spcAft>
                              <a:spcPts val="1000"/>
                            </a:spcAft>
                          </a:pPr>
                          <a:r>
                            <a:rPr lang="lv-LV" sz="2400" dirty="0">
                              <a:effectLst/>
                            </a:rPr>
                            <a:t>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Katrā gadījumā uzraksta, cik ciparu skaitļiem vajadzētu būt </a:t>
                          </a:r>
                          <a14:m>
                            <m:oMath xmlns:m="http://schemas.openxmlformats.org/officeDocument/2006/math">
                              <m:r>
                                <a:rPr lang="lv-LV" sz="2400">
                                  <a:effectLst/>
                                  <a:latin typeface="Cambria Math" panose="02040503050406030204" pitchFamily="18" charset="0"/>
                                </a:rPr>
                                <m:t>𝐵</m:t>
                              </m:r>
                            </m:oMath>
                          </a14:m>
                          <a:r>
                            <a:rPr lang="lv-LV" sz="2400" dirty="0">
                              <a:effectLst/>
                            </a:rPr>
                            <a:t> un </a:t>
                          </a:r>
                          <a14:m>
                            <m:oMath xmlns:m="http://schemas.openxmlformats.org/officeDocument/2006/math">
                              <m:r>
                                <a:rPr lang="lv-LV" sz="2400">
                                  <a:effectLst/>
                                  <a:latin typeface="Cambria Math" panose="02040503050406030204" pitchFamily="18" charset="0"/>
                                </a:rPr>
                                <m:t>𝐶</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801874166"/>
                      </a:ext>
                    </a:extLst>
                  </a:tr>
                </a:tbl>
              </a:graphicData>
            </a:graphic>
          </p:graphicFrame>
        </mc:Choice>
        <mc:Fallback xmlns="">
          <p:graphicFrame>
            <p:nvGraphicFramePr>
              <p:cNvPr id="2" name="Tabula 1">
                <a:extLst>
                  <a:ext uri="{FF2B5EF4-FFF2-40B4-BE49-F238E27FC236}">
                    <a16:creationId xmlns:a16="http://schemas.microsoft.com/office/drawing/2014/main" id="{62BE11F6-6D69-BF00-D2C2-533393CA947B}"/>
                  </a:ext>
                </a:extLst>
              </p:cNvPr>
              <p:cNvGraphicFramePr>
                <a:graphicFrameLocks noGrp="1"/>
              </p:cNvGraphicFramePr>
              <p:nvPr>
                <p:extLst>
                  <p:ext uri="{D42A27DB-BD31-4B8C-83A1-F6EECF244321}">
                    <p14:modId xmlns:p14="http://schemas.microsoft.com/office/powerpoint/2010/main" val="2231686736"/>
                  </p:ext>
                </p:extLst>
              </p:nvPr>
            </p:nvGraphicFramePr>
            <p:xfrm>
              <a:off x="363894" y="510936"/>
              <a:ext cx="11140751" cy="5665931"/>
            </p:xfrm>
            <a:graphic>
              <a:graphicData uri="http://schemas.openxmlformats.org/drawingml/2006/table">
                <a:tbl>
                  <a:tblPr firstRow="1" firstCol="1" bandRow="1">
                    <a:tableStyleId>{5940675A-B579-460E-94D1-54222C63F5DA}</a:tableStyleId>
                  </a:tblPr>
                  <a:tblGrid>
                    <a:gridCol w="1197467">
                      <a:extLst>
                        <a:ext uri="{9D8B030D-6E8A-4147-A177-3AD203B41FA5}">
                          <a16:colId xmlns:a16="http://schemas.microsoft.com/office/drawing/2014/main" val="2805949539"/>
                        </a:ext>
                      </a:extLst>
                    </a:gridCol>
                    <a:gridCol w="9943284">
                      <a:extLst>
                        <a:ext uri="{9D8B030D-6E8A-4147-A177-3AD203B41FA5}">
                          <a16:colId xmlns:a16="http://schemas.microsoft.com/office/drawing/2014/main" val="1255400008"/>
                        </a:ext>
                      </a:extLst>
                    </a:gridCol>
                  </a:tblGrid>
                  <a:tr h="62126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a)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68626995"/>
                      </a:ext>
                    </a:extLst>
                  </a:tr>
                  <a:tr h="62126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132" t="-100980" r="-123" b="-723529"/>
                          </a:stretch>
                        </a:blipFill>
                      </a:tcPr>
                    </a:tc>
                    <a:extLst>
                      <a:ext uri="{0D108BD9-81ED-4DB2-BD59-A6C34878D82A}">
                        <a16:rowId xmlns:a16="http://schemas.microsoft.com/office/drawing/2014/main" val="1532507271"/>
                      </a:ext>
                    </a:extLst>
                  </a:tr>
                  <a:tr h="1279798">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132" t="-97619" r="-123" b="-251429"/>
                          </a:stretch>
                        </a:blipFill>
                      </a:tcPr>
                    </a:tc>
                    <a:extLst>
                      <a:ext uri="{0D108BD9-81ED-4DB2-BD59-A6C34878D82A}">
                        <a16:rowId xmlns:a16="http://schemas.microsoft.com/office/drawing/2014/main" val="3188909779"/>
                      </a:ext>
                    </a:extLst>
                  </a:tr>
                  <a:tr h="62126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b)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80994583"/>
                      </a:ext>
                    </a:extLst>
                  </a:tr>
                  <a:tr h="62126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132" t="-507843" r="-123" b="-316667"/>
                          </a:stretch>
                        </a:blipFill>
                      </a:tcPr>
                    </a:tc>
                    <a:extLst>
                      <a:ext uri="{0D108BD9-81ED-4DB2-BD59-A6C34878D82A}">
                        <a16:rowId xmlns:a16="http://schemas.microsoft.com/office/drawing/2014/main" val="166564293"/>
                      </a:ext>
                    </a:extLst>
                  </a:tr>
                  <a:tr h="1279798">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132" t="-295238" r="-123" b="-53810"/>
                          </a:stretch>
                        </a:blipFill>
                      </a:tcPr>
                    </a:tc>
                    <a:extLst>
                      <a:ext uri="{0D108BD9-81ED-4DB2-BD59-A6C34878D82A}">
                        <a16:rowId xmlns:a16="http://schemas.microsoft.com/office/drawing/2014/main" val="2883932645"/>
                      </a:ext>
                    </a:extLst>
                  </a:tr>
                  <a:tr h="621267">
                    <a:tc>
                      <a:txBody>
                        <a:bodyPr/>
                        <a:lstStyle/>
                        <a:p>
                          <a:pPr algn="ctr">
                            <a:lnSpc>
                              <a:spcPct val="115000"/>
                            </a:lnSpc>
                            <a:spcAft>
                              <a:spcPts val="1000"/>
                            </a:spcAft>
                          </a:pPr>
                          <a:r>
                            <a:rPr lang="lv-LV" sz="2400" dirty="0">
                              <a:effectLst/>
                            </a:rPr>
                            <a:t>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endParaRPr lang="lv-LV"/>
                        </a:p>
                      </a:txBody>
                      <a:tcPr marL="68580" marR="68580" marT="0" marB="0" anchor="ctr">
                        <a:blipFill>
                          <a:blip r:embed="rId2"/>
                          <a:stretch>
                            <a:fillRect l="-12132" t="-813725" r="-123" b="-10784"/>
                          </a:stretch>
                        </a:blipFill>
                      </a:tcPr>
                    </a:tc>
                    <a:extLst>
                      <a:ext uri="{0D108BD9-81ED-4DB2-BD59-A6C34878D82A}">
                        <a16:rowId xmlns:a16="http://schemas.microsoft.com/office/drawing/2014/main" val="1801874166"/>
                      </a:ext>
                    </a:extLst>
                  </a:tr>
                </a:tbl>
              </a:graphicData>
            </a:graphic>
          </p:graphicFrame>
        </mc:Fallback>
      </mc:AlternateContent>
    </p:spTree>
    <p:extLst>
      <p:ext uri="{BB962C8B-B14F-4D97-AF65-F5344CB8AC3E}">
        <p14:creationId xmlns:p14="http://schemas.microsoft.com/office/powerpoint/2010/main" val="4275420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318606" y="1363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318606" y="1160966"/>
            <a:ext cx="11472341" cy="5468312"/>
          </a:xfrm>
        </p:spPr>
        <p:txBody>
          <a:bodyPr>
            <a:noAutofit/>
          </a:bodyPr>
          <a:lstStyle/>
          <a:p>
            <a:pPr algn="just">
              <a:lnSpc>
                <a:spcPct val="150000"/>
              </a:lnSpc>
              <a:buFont typeface="Wingdings" panose="05000000000000000000" pitchFamily="2" charset="2"/>
              <a:buChar char="q"/>
            </a:pPr>
            <a:r>
              <a:rPr lang="lv-LV" sz="2400" dirty="0"/>
              <a:t>  Visi darbi jāvērtē vienādi, šādā veidā piešķirtos daļēju punktu vērtējumus vajag atcerēties (vislabāk pierakstīt, kā arī apspriest ar pārējiem labotājiem) un tad pārējos darbos vērtēt tāpat.</a:t>
            </a:r>
          </a:p>
          <a:p>
            <a:pPr algn="just">
              <a:lnSpc>
                <a:spcPct val="150000"/>
              </a:lnSpc>
              <a:buFont typeface="Wingdings" panose="05000000000000000000" pitchFamily="2" charset="2"/>
              <a:buChar char="q"/>
            </a:pPr>
            <a:r>
              <a:rPr lang="lv-LV" sz="2400" dirty="0"/>
              <a:t>  Laboti tiek arī melnraksti (tāpat kā tīrrakstus)</a:t>
            </a:r>
          </a:p>
          <a:p>
            <a:pPr algn="just">
              <a:lnSpc>
                <a:spcPct val="150000"/>
              </a:lnSpc>
              <a:buFont typeface="Wingdings" panose="05000000000000000000" pitchFamily="2" charset="2"/>
              <a:buChar char="q"/>
            </a:pPr>
            <a:r>
              <a:rPr lang="lv-LV" sz="2400" dirty="0"/>
              <a:t>  Ja skolēna risinājumā ir novērojumi/apgalvojumi ārpus dotajiem kritērijiem, tad jāsaprot, vai tie ved pie atrisinājuma. Tas nozīmē, ka labotājam šis atrisinājums jāmēģina pabeigt.</a:t>
            </a:r>
          </a:p>
          <a:p>
            <a:pPr algn="just">
              <a:lnSpc>
                <a:spcPct val="150000"/>
              </a:lnSpc>
              <a:buFont typeface="Wingdings" panose="05000000000000000000" pitchFamily="2" charset="2"/>
              <a:buChar char="q"/>
            </a:pPr>
            <a:r>
              <a:rPr lang="lv-LV" sz="2400" dirty="0"/>
              <a:t>  Ja to nevar, t.i. tas neved pie risinājuma, tad to vērtē ar 0 punktiem. Ja to var pabeigt, tad tas ir daļa no kāda atrisinājuma, un tad jānovērtē kāda (punktos) daļa tā ir.</a:t>
            </a:r>
          </a:p>
        </p:txBody>
      </p:sp>
    </p:spTree>
    <p:extLst>
      <p:ext uri="{BB962C8B-B14F-4D97-AF65-F5344CB8AC3E}">
        <p14:creationId xmlns:p14="http://schemas.microsoft.com/office/powerpoint/2010/main" val="2419406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2971023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p:txBody>
          <a:bodyPr/>
          <a:lstStyle/>
          <a:p>
            <a:r>
              <a:rPr lang="lv-LV" b="1" dirty="0">
                <a:solidFill>
                  <a:schemeClr val="accent2"/>
                </a:solidFill>
              </a:rPr>
              <a:t>Kursu plāns</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p:txBody>
          <a:bodyPr>
            <a:normAutofit/>
          </a:bodyPr>
          <a:lstStyle/>
          <a:p>
            <a:pPr>
              <a:lnSpc>
                <a:spcPct val="150000"/>
              </a:lnSpc>
              <a:buFont typeface="Wingdings" panose="05000000000000000000" pitchFamily="2" charset="2"/>
              <a:buChar char="q"/>
            </a:pPr>
            <a:r>
              <a:rPr lang="lv-LV" sz="3600" dirty="0"/>
              <a:t>  2024./2025. </a:t>
            </a:r>
            <a:r>
              <a:rPr lang="lv-LV" sz="3600" dirty="0" err="1"/>
              <a:t>m.g</a:t>
            </a:r>
            <a:r>
              <a:rPr lang="lv-LV" sz="3600" dirty="0"/>
              <a:t>. 2. posma uzdevumi</a:t>
            </a:r>
          </a:p>
          <a:p>
            <a:pPr>
              <a:lnSpc>
                <a:spcPct val="150000"/>
              </a:lnSpc>
              <a:buFont typeface="Wingdings" panose="05000000000000000000" pitchFamily="2" charset="2"/>
              <a:buChar char="q"/>
            </a:pPr>
            <a:r>
              <a:rPr lang="lv-LV" sz="3600" dirty="0"/>
              <a:t>  Atrisinājumu analīze</a:t>
            </a:r>
          </a:p>
          <a:p>
            <a:pPr>
              <a:lnSpc>
                <a:spcPct val="150000"/>
              </a:lnSpc>
              <a:buFont typeface="Wingdings" panose="05000000000000000000" pitchFamily="2" charset="2"/>
              <a:buChar char="q"/>
            </a:pPr>
            <a:r>
              <a:rPr lang="lv-LV" sz="3600" dirty="0"/>
              <a:t>  Skolēnu darbu vērtēšana</a:t>
            </a:r>
          </a:p>
        </p:txBody>
      </p:sp>
    </p:spTree>
    <p:extLst>
      <p:ext uri="{BB962C8B-B14F-4D97-AF65-F5344CB8AC3E}">
        <p14:creationId xmlns:p14="http://schemas.microsoft.com/office/powerpoint/2010/main" val="4008743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extLst>
              <p:ext uri="{D42A27DB-BD31-4B8C-83A1-F6EECF244321}">
                <p14:modId xmlns:p14="http://schemas.microsoft.com/office/powerpoint/2010/main" val="1578981776"/>
              </p:ext>
            </p:extLst>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3997354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670420" y="3399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592472" y="1582344"/>
            <a:ext cx="11219227" cy="4351338"/>
          </a:xfrm>
        </p:spPr>
        <p:txBody>
          <a:bodyPr>
            <a:normAutofit fontScale="85000" lnSpcReduction="10000"/>
          </a:bodyPr>
          <a:lstStyle/>
          <a:p>
            <a:pPr algn="just">
              <a:lnSpc>
                <a:spcPct val="150000"/>
              </a:lnSpc>
              <a:buFont typeface="Wingdings" panose="05000000000000000000" pitchFamily="2" charset="2"/>
              <a:buChar char="q"/>
            </a:pPr>
            <a:r>
              <a:rPr lang="lv-LV" sz="3600" dirty="0"/>
              <a:t>  Ja uzdevumā nav 10 punkti, tad risinājumā jābūt atzīmētam, kur ir kļūda vai par ko skolēns neiegūst punktus, vai arī par ko iegūst punktus.</a:t>
            </a:r>
          </a:p>
          <a:p>
            <a:pPr algn="just">
              <a:lnSpc>
                <a:spcPct val="150000"/>
              </a:lnSpc>
              <a:buFont typeface="Wingdings" panose="05000000000000000000" pitchFamily="2" charset="2"/>
              <a:buChar char="q"/>
            </a:pPr>
            <a:r>
              <a:rPr lang="lv-LV" sz="3600" dirty="0"/>
              <a:t>  Punktu skaitu liek uz darba pirmās lapas un vērtējumu salasāmi paraksta.</a:t>
            </a:r>
          </a:p>
          <a:p>
            <a:pPr algn="just">
              <a:lnSpc>
                <a:spcPct val="150000"/>
              </a:lnSpc>
              <a:buFont typeface="Wingdings" panose="05000000000000000000" pitchFamily="2" charset="2"/>
              <a:buChar char="q"/>
            </a:pPr>
            <a:r>
              <a:rPr lang="lv-LV" sz="3600" dirty="0"/>
              <a:t>  Ja risinājums nav saprotams, tad konsultējas ar komisijas vadītāju.</a:t>
            </a:r>
          </a:p>
        </p:txBody>
      </p:sp>
    </p:spTree>
    <p:extLst>
      <p:ext uri="{BB962C8B-B14F-4D97-AF65-F5344CB8AC3E}">
        <p14:creationId xmlns:p14="http://schemas.microsoft.com/office/powerpoint/2010/main" val="1876345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02F3842A-800D-83ED-7C98-0668E3CC7DE8}"/>
              </a:ext>
            </a:extLst>
          </p:cNvPr>
          <p:cNvPicPr>
            <a:picLocks noChangeAspect="1"/>
          </p:cNvPicPr>
          <p:nvPr/>
        </p:nvPicPr>
        <p:blipFill>
          <a:blip r:embed="rId2"/>
          <a:stretch>
            <a:fillRect/>
          </a:stretch>
        </p:blipFill>
        <p:spPr>
          <a:xfrm>
            <a:off x="491653" y="385011"/>
            <a:ext cx="11451970" cy="4379495"/>
          </a:xfrm>
          <a:prstGeom prst="rect">
            <a:avLst/>
          </a:prstGeom>
        </p:spPr>
      </p:pic>
      <p:graphicFrame>
        <p:nvGraphicFramePr>
          <p:cNvPr id="4" name="Tabula 3">
            <a:extLst>
              <a:ext uri="{FF2B5EF4-FFF2-40B4-BE49-F238E27FC236}">
                <a16:creationId xmlns:a16="http://schemas.microsoft.com/office/drawing/2014/main" id="{B4F7C227-5632-2C85-5910-B26DE33CBFC9}"/>
              </a:ext>
            </a:extLst>
          </p:cNvPr>
          <p:cNvGraphicFramePr>
            <a:graphicFrameLocks noGrp="1"/>
          </p:cNvGraphicFramePr>
          <p:nvPr>
            <p:extLst>
              <p:ext uri="{D42A27DB-BD31-4B8C-83A1-F6EECF244321}">
                <p14:modId xmlns:p14="http://schemas.microsoft.com/office/powerpoint/2010/main" val="3369130017"/>
              </p:ext>
            </p:extLst>
          </p:nvPr>
        </p:nvGraphicFramePr>
        <p:xfrm>
          <a:off x="717880" y="5260519"/>
          <a:ext cx="10756240" cy="1212470"/>
        </p:xfrm>
        <a:graphic>
          <a:graphicData uri="http://schemas.openxmlformats.org/drawingml/2006/table">
            <a:tbl>
              <a:tblPr firstRow="1" firstCol="1" bandRow="1">
                <a:tableStyleId>{5940675A-B579-460E-94D1-54222C63F5DA}</a:tableStyleId>
              </a:tblPr>
              <a:tblGrid>
                <a:gridCol w="1156138">
                  <a:extLst>
                    <a:ext uri="{9D8B030D-6E8A-4147-A177-3AD203B41FA5}">
                      <a16:colId xmlns:a16="http://schemas.microsoft.com/office/drawing/2014/main" val="3352880837"/>
                    </a:ext>
                  </a:extLst>
                </a:gridCol>
                <a:gridCol w="9600102">
                  <a:extLst>
                    <a:ext uri="{9D8B030D-6E8A-4147-A177-3AD203B41FA5}">
                      <a16:colId xmlns:a16="http://schemas.microsoft.com/office/drawing/2014/main" val="1799398238"/>
                    </a:ext>
                  </a:extLst>
                </a:gridCol>
              </a:tblGrid>
              <a:tr h="0">
                <a:tc>
                  <a:txBody>
                    <a:bodyPr/>
                    <a:lstStyle/>
                    <a:p>
                      <a:pPr algn="ctr">
                        <a:lnSpc>
                          <a:spcPct val="115000"/>
                        </a:lnSpc>
                        <a:spcAft>
                          <a:spcPts val="1000"/>
                        </a:spcAft>
                      </a:pPr>
                      <a:r>
                        <a:rPr lang="lv-LV" sz="2400">
                          <a:effectLst/>
                        </a:rPr>
                        <a:t>5</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400">
                          <a:effectLst/>
                        </a:rPr>
                        <a:t>a) Pareizi iekrāso 8 rūtiņas (der arī, ja uzraksta, ka pietiek b) gadījuma krāsojumam iekrāsot jebkuru rūtiņu)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715975882"/>
                  </a:ext>
                </a:extLst>
              </a:tr>
              <a:tr h="0">
                <a:tc>
                  <a:txBody>
                    <a:bodyPr/>
                    <a:lstStyle/>
                    <a:p>
                      <a:pPr algn="ctr">
                        <a:lnSpc>
                          <a:spcPct val="115000"/>
                        </a:lnSpc>
                        <a:spcAft>
                          <a:spcPts val="1000"/>
                        </a:spcAft>
                      </a:pPr>
                      <a:r>
                        <a:rPr lang="lv-LV" sz="2400">
                          <a:effectLst/>
                        </a:rPr>
                        <a:t>5</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400" dirty="0">
                          <a:effectLst/>
                        </a:rPr>
                        <a:t>b) Pareizi iekrāso 7 rūtiņas</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34626213"/>
                  </a:ext>
                </a:extLst>
              </a:tr>
            </a:tbl>
          </a:graphicData>
        </a:graphic>
      </p:graphicFrame>
    </p:spTree>
    <p:extLst>
      <p:ext uri="{BB962C8B-B14F-4D97-AF65-F5344CB8AC3E}">
        <p14:creationId xmlns:p14="http://schemas.microsoft.com/office/powerpoint/2010/main" val="47927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FFB77B7-ECD6-15E8-8C27-BA5CDF651AD0}"/>
                  </a:ext>
                </a:extLst>
              </p:cNvPr>
              <p:cNvSpPr txBox="1"/>
              <p:nvPr/>
            </p:nvSpPr>
            <p:spPr>
              <a:xfrm>
                <a:off x="390576" y="124601"/>
                <a:ext cx="11261558" cy="6608797"/>
              </a:xfrm>
              <a:prstGeom prst="rect">
                <a:avLst/>
              </a:prstGeom>
              <a:noFill/>
            </p:spPr>
            <p:txBody>
              <a:bodyPr wrap="square">
                <a:spAutoFit/>
              </a:bodyPr>
              <a:lstStyle/>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7.2. </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Kādu četru dažādu naturālu skaitļu reizinājums ir 414?</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400" i="1" kern="100" dirty="0">
                    <a:effectLst/>
                    <a:latin typeface="Calibri" panose="020F0502020204030204" pitchFamily="34" charset="0"/>
                    <a:ea typeface="NSimSun" panose="02010609030101010101" pitchFamily="49" charset="-122"/>
                    <a:cs typeface="Arial" panose="020B0604020202020204" pitchFamily="34" charset="0"/>
                  </a:rPr>
                  <a:t>Atrodi visus iespējamos variantus un pamato, ka citu nav!</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tabLst>
                    <a:tab pos="629920" algn="l"/>
                    <a:tab pos="457200" algn="l"/>
                  </a:tabLst>
                </a:pPr>
                <a:r>
                  <a:rPr lang="lv-LV" sz="2400" b="1" dirty="0">
                    <a:effectLst/>
                    <a:latin typeface="Calibri" panose="020F0502020204030204" pitchFamily="34" charset="0"/>
                    <a:ea typeface="Times New Roman" panose="02020603050405020304" pitchFamily="18" charset="0"/>
                  </a:rPr>
                  <a:t>Atrisinājums.</a:t>
                </a:r>
                <a:r>
                  <a:rPr lang="lv-LV" sz="2400" dirty="0">
                    <a:effectLst/>
                    <a:latin typeface="Calibri" panose="020F0502020204030204" pitchFamily="34" charset="0"/>
                    <a:ea typeface="Times New Roman" panose="02020603050405020304" pitchFamily="18" charset="0"/>
                  </a:rPr>
                  <a:t> Skaitli 414 kā četru dažādu skaitļu reizinājumu var iegūt trīs veidos: </a:t>
                </a:r>
                <a:endParaRPr lang="lv-LV" sz="2400" dirty="0">
                  <a:effectLst/>
                  <a:latin typeface="Times New Roman" panose="02020603050405020304" pitchFamily="18" charset="0"/>
                  <a:ea typeface="Times New Roman" panose="02020603050405020304" pitchFamily="18" charset="0"/>
                </a:endParaRPr>
              </a:p>
              <a:p>
                <a:pPr algn="just">
                  <a:lnSpc>
                    <a:spcPct val="110000"/>
                  </a:lnSpc>
                  <a:spcBef>
                    <a:spcPts val="300"/>
                  </a:spcBef>
                  <a:spcAft>
                    <a:spcPts val="300"/>
                  </a:spcAft>
                  <a:tabLst>
                    <a:tab pos="629920" algn="l"/>
                    <a:tab pos="457200" algn="l"/>
                  </a:tabLst>
                </a:pPr>
                <a14:m>
                  <m:oMathPara xmlns:m="http://schemas.openxmlformats.org/officeDocument/2006/math">
                    <m:oMathParaPr>
                      <m:jc m:val="centerGroup"/>
                    </m:oMathParaPr>
                    <m:oMath xmlns:m="http://schemas.openxmlformats.org/officeDocument/2006/math">
                      <m:r>
                        <a:rPr lang="lv-LV" sz="2400" i="1">
                          <a:effectLst/>
                          <a:latin typeface="Cambria Math" panose="02040503050406030204" pitchFamily="18" charset="0"/>
                          <a:ea typeface="Times New Roman" panose="02020603050405020304" pitchFamily="18" charset="0"/>
                          <a:cs typeface="Calibri" panose="020F0502020204030204" pitchFamily="34" charset="0"/>
                        </a:rPr>
                        <m:t>414=1⋅6⋅3⋅23=1⋅2⋅9⋅23=1⋅2⋅3⋅69.</m:t>
                      </m:r>
                    </m:oMath>
                  </m:oMathPara>
                </a14:m>
                <a:endParaRPr lang="lv-LV" sz="2400" dirty="0">
                  <a:effectLst/>
                  <a:latin typeface="Times New Roman" panose="02020603050405020304" pitchFamily="18" charset="0"/>
                  <a:ea typeface="Times New Roman" panose="02020603050405020304" pitchFamily="18" charset="0"/>
                </a:endParaRPr>
              </a:p>
              <a:p>
                <a:pPr algn="just">
                  <a:lnSpc>
                    <a:spcPct val="110000"/>
                  </a:lnSpc>
                  <a:tabLst>
                    <a:tab pos="629920" algn="l"/>
                    <a:tab pos="457200" algn="l"/>
                  </a:tabLst>
                </a:pPr>
                <a:r>
                  <a:rPr lang="lv-LV" sz="2400" dirty="0">
                    <a:effectLst/>
                    <a:latin typeface="Calibri" panose="020F0502020204030204" pitchFamily="34" charset="0"/>
                    <a:ea typeface="Times New Roman" panose="02020603050405020304" pitchFamily="18" charset="0"/>
                  </a:rPr>
                  <a:t>Sadalīsim doto skaitli 414 pirmreizinātājos: </a:t>
                </a:r>
                <a14:m>
                  <m:oMath xmlns:m="http://schemas.openxmlformats.org/officeDocument/2006/math">
                    <m:r>
                      <a:rPr lang="lv-LV" sz="2400" i="1">
                        <a:effectLst/>
                        <a:latin typeface="Cambria Math" panose="02040503050406030204" pitchFamily="18" charset="0"/>
                        <a:ea typeface="Times New Roman" panose="02020603050405020304" pitchFamily="18" charset="0"/>
                        <a:cs typeface="Calibri" panose="020F0502020204030204" pitchFamily="34" charset="0"/>
                      </a:rPr>
                      <m:t>414=2⋅3⋅3⋅23</m:t>
                    </m:r>
                  </m:oMath>
                </a14:m>
                <a:r>
                  <a:rPr lang="lv-LV" sz="2400" dirty="0">
                    <a:effectLst/>
                    <a:latin typeface="Calibri" panose="020F0502020204030204" pitchFamily="34" charset="0"/>
                    <a:ea typeface="Times New Roman" panose="02020603050405020304" pitchFamily="18" charset="0"/>
                  </a:rPr>
                  <a:t>. Apskatām divus iespējamos gadījumus.</a:t>
                </a:r>
                <a:endParaRPr lang="lv-LV" sz="2400" dirty="0">
                  <a:effectLst/>
                  <a:latin typeface="Times New Roman" panose="02020603050405020304" pitchFamily="18" charset="0"/>
                  <a:ea typeface="Times New Roman" panose="02020603050405020304" pitchFamily="18" charset="0"/>
                </a:endParaRPr>
              </a:p>
              <a:p>
                <a:pPr algn="just">
                  <a:lnSpc>
                    <a:spcPct val="110000"/>
                  </a:lnSpc>
                  <a:tabLst>
                    <a:tab pos="629920" algn="l"/>
                    <a:tab pos="457200" algn="l"/>
                  </a:tabLst>
                </a:pPr>
                <a:r>
                  <a:rPr lang="lv-LV" sz="2400" dirty="0">
                    <a:effectLst/>
                    <a:latin typeface="Calibri" panose="020F0502020204030204" pitchFamily="34" charset="0"/>
                    <a:ea typeface="Times New Roman" panose="02020603050405020304" pitchFamily="18" charset="0"/>
                  </a:rPr>
                  <a:t>1. Ja neviens no reizinātājiem nav 1, tad šis ir arī vienīgais veids, kā sadalīt 414 četros reizinātājos. Bet tas neatbilst uzdevuma nosacījumiem, jo divi no reizinātājiem ir vienādi.</a:t>
                </a:r>
                <a:endParaRPr lang="lv-LV" sz="2400" dirty="0">
                  <a:effectLst/>
                  <a:latin typeface="Times New Roman" panose="02020603050405020304" pitchFamily="18" charset="0"/>
                  <a:ea typeface="Times New Roman" panose="02020603050405020304" pitchFamily="18" charset="0"/>
                </a:endParaRPr>
              </a:p>
              <a:p>
                <a:pPr algn="just">
                  <a:lnSpc>
                    <a:spcPct val="110000"/>
                  </a:lnSpc>
                  <a:tabLst>
                    <a:tab pos="629920" algn="l"/>
                    <a:tab pos="457200" algn="l"/>
                  </a:tabLst>
                </a:pPr>
                <a:r>
                  <a:rPr lang="lv-LV" sz="2400" dirty="0">
                    <a:effectLst/>
                    <a:latin typeface="Calibri" panose="020F0502020204030204" pitchFamily="34" charset="0"/>
                    <a:ea typeface="Times New Roman" panose="02020603050405020304" pitchFamily="18" charset="0"/>
                  </a:rPr>
                  <a:t>2. Ja viens no reizinātājiem ir 1, tad ir 3 atrisinājumi. Tā kā divi reizinātāji ir 3, tad viens no tiem ir jāpiereizina kādam no pārējiem skaitļiem. Tā kā, reizinot 3 ar 1, iegūsim to pašu sadalījumu pirmreizinātājos, tad šis gadījums neder. Atliek vēl 3 iespējas:</a:t>
                </a:r>
                <a:endParaRPr lang="lv-LV" sz="2400" dirty="0">
                  <a:effectLst/>
                  <a:latin typeface="Times New Roman" panose="02020603050405020304" pitchFamily="18" charset="0"/>
                  <a:ea typeface="Times New Roman" panose="02020603050405020304" pitchFamily="18" charset="0"/>
                </a:endParaRPr>
              </a:p>
              <a:p>
                <a:pPr marL="342900" lvl="0" indent="-342900" algn="just">
                  <a:lnSpc>
                    <a:spcPct val="110000"/>
                  </a:lnSpc>
                  <a:buFont typeface="Courier New" panose="02070309020205020404" pitchFamily="49" charset="0"/>
                  <a:buChar char="o"/>
                  <a:tabLst>
                    <a:tab pos="629920" algn="l"/>
                    <a:tab pos="457200" algn="l"/>
                  </a:tabLst>
                </a:pPr>
                <a:r>
                  <a:rPr lang="lv-LV" sz="2400" dirty="0">
                    <a:effectLst/>
                    <a:latin typeface="Calibri" panose="020F0502020204030204" pitchFamily="34" charset="0"/>
                    <a:ea typeface="Times New Roman" panose="02020603050405020304" pitchFamily="18" charset="0"/>
                  </a:rPr>
                  <a:t>3 reizina ar 2, iegūst </a:t>
                </a:r>
                <a14:m>
                  <m:oMath xmlns:m="http://schemas.openxmlformats.org/officeDocument/2006/math">
                    <m:r>
                      <a:rPr lang="lv-LV" sz="2400" i="1">
                        <a:effectLst/>
                        <a:latin typeface="Cambria Math" panose="02040503050406030204" pitchFamily="18" charset="0"/>
                        <a:ea typeface="Times New Roman" panose="02020603050405020304" pitchFamily="18" charset="0"/>
                        <a:cs typeface="Calibri" panose="020F0502020204030204" pitchFamily="34" charset="0"/>
                      </a:rPr>
                      <m:t>414=1⋅6⋅3⋅23</m:t>
                    </m:r>
                  </m:oMath>
                </a14:m>
                <a:r>
                  <a:rPr lang="lv-LV" sz="2400" dirty="0">
                    <a:effectLst/>
                    <a:latin typeface="Calibri" panose="020F0502020204030204" pitchFamily="34" charset="0"/>
                    <a:ea typeface="Times New Roman" panose="02020603050405020304" pitchFamily="18" charset="0"/>
                  </a:rPr>
                  <a:t>;</a:t>
                </a:r>
                <a:endParaRPr lang="lv-LV" sz="2400" dirty="0">
                  <a:effectLst/>
                  <a:latin typeface="Times New Roman" panose="02020603050405020304" pitchFamily="18" charset="0"/>
                  <a:ea typeface="Times New Roman" panose="02020603050405020304" pitchFamily="18" charset="0"/>
                </a:endParaRPr>
              </a:p>
              <a:p>
                <a:pPr marL="342900" lvl="0" indent="-342900" algn="just">
                  <a:lnSpc>
                    <a:spcPct val="110000"/>
                  </a:lnSpc>
                  <a:buFont typeface="Courier New" panose="02070309020205020404" pitchFamily="49" charset="0"/>
                  <a:buChar char="o"/>
                  <a:tabLst>
                    <a:tab pos="629920" algn="l"/>
                    <a:tab pos="457200" algn="l"/>
                  </a:tabLst>
                </a:pPr>
                <a:r>
                  <a:rPr lang="lv-LV" sz="2400" dirty="0">
                    <a:effectLst/>
                    <a:latin typeface="Calibri" panose="020F0502020204030204" pitchFamily="34" charset="0"/>
                    <a:ea typeface="Times New Roman" panose="02020603050405020304" pitchFamily="18" charset="0"/>
                  </a:rPr>
                  <a:t>3 reizina ar 3, iegūst </a:t>
                </a:r>
                <a14:m>
                  <m:oMath xmlns:m="http://schemas.openxmlformats.org/officeDocument/2006/math">
                    <m:r>
                      <a:rPr lang="lv-LV" sz="2400" i="1">
                        <a:effectLst/>
                        <a:latin typeface="Cambria Math" panose="02040503050406030204" pitchFamily="18" charset="0"/>
                        <a:ea typeface="Times New Roman" panose="02020603050405020304" pitchFamily="18" charset="0"/>
                        <a:cs typeface="Calibri" panose="020F0502020204030204" pitchFamily="34" charset="0"/>
                      </a:rPr>
                      <m:t>414=1⋅2⋅9⋅23</m:t>
                    </m:r>
                  </m:oMath>
                </a14:m>
                <a:r>
                  <a:rPr lang="lv-LV" sz="2400" dirty="0">
                    <a:effectLst/>
                    <a:latin typeface="Calibri" panose="020F0502020204030204" pitchFamily="34" charset="0"/>
                    <a:ea typeface="Times New Roman" panose="02020603050405020304" pitchFamily="18" charset="0"/>
                  </a:rPr>
                  <a:t>;</a:t>
                </a:r>
                <a:endParaRPr lang="lv-LV" sz="2400" dirty="0">
                  <a:effectLst/>
                  <a:latin typeface="Times New Roman" panose="02020603050405020304" pitchFamily="18" charset="0"/>
                  <a:ea typeface="Times New Roman" panose="02020603050405020304" pitchFamily="18" charset="0"/>
                </a:endParaRPr>
              </a:p>
              <a:p>
                <a:pPr marL="342900" lvl="0" indent="-342900" algn="just">
                  <a:lnSpc>
                    <a:spcPct val="110000"/>
                  </a:lnSpc>
                  <a:buFont typeface="Courier New" panose="02070309020205020404" pitchFamily="49" charset="0"/>
                  <a:buChar char="o"/>
                  <a:tabLst>
                    <a:tab pos="629920" algn="l"/>
                    <a:tab pos="457200" algn="l"/>
                  </a:tabLst>
                </a:pPr>
                <a:r>
                  <a:rPr lang="lv-LV" sz="2400" dirty="0">
                    <a:effectLst/>
                    <a:latin typeface="Calibri" panose="020F0502020204030204" pitchFamily="34" charset="0"/>
                    <a:ea typeface="Times New Roman" panose="02020603050405020304" pitchFamily="18" charset="0"/>
                  </a:rPr>
                  <a:t>3 reizina ar 23, iegūst </a:t>
                </a:r>
                <a14:m>
                  <m:oMath xmlns:m="http://schemas.openxmlformats.org/officeDocument/2006/math">
                    <m:r>
                      <a:rPr lang="lv-LV" sz="2400" i="1">
                        <a:effectLst/>
                        <a:latin typeface="Cambria Math" panose="02040503050406030204" pitchFamily="18" charset="0"/>
                        <a:ea typeface="Times New Roman" panose="02020603050405020304" pitchFamily="18" charset="0"/>
                        <a:cs typeface="Calibri" panose="020F0502020204030204" pitchFamily="34" charset="0"/>
                      </a:rPr>
                      <m:t>414=1⋅2⋅3⋅69</m:t>
                    </m:r>
                  </m:oMath>
                </a14:m>
                <a:r>
                  <a:rPr lang="lv-LV" sz="2400" dirty="0">
                    <a:effectLst/>
                    <a:latin typeface="Calibri" panose="020F0502020204030204" pitchFamily="34" charset="0"/>
                    <a:ea typeface="Times New Roman" panose="02020603050405020304" pitchFamily="18" charset="0"/>
                  </a:rPr>
                  <a:t>.</a:t>
                </a:r>
                <a:endParaRPr lang="lv-LV" sz="2400" dirty="0">
                  <a:effectLst/>
                  <a:latin typeface="Times New Roman" panose="02020603050405020304" pitchFamily="18" charset="0"/>
                  <a:ea typeface="Times New Roman" panose="02020603050405020304" pitchFamily="18" charset="0"/>
                </a:endParaRPr>
              </a:p>
              <a:p>
                <a:pPr algn="just">
                  <a:lnSpc>
                    <a:spcPct val="110000"/>
                  </a:lnSpc>
                  <a:tabLst>
                    <a:tab pos="629920" algn="l"/>
                    <a:tab pos="457200" algn="l"/>
                  </a:tabLst>
                </a:pPr>
                <a:r>
                  <a:rPr lang="lv-LV" sz="2400" dirty="0">
                    <a:effectLst/>
                    <a:latin typeface="Calibri" panose="020F0502020204030204" pitchFamily="34" charset="0"/>
                    <a:ea typeface="Times New Roman" panose="02020603050405020304" pitchFamily="18" charset="0"/>
                  </a:rPr>
                  <a:t>Esam apskatījuši visas iespējas, tātad nav citu veidu, kā skaitli 414 sadalīt četros dažādos naturālos reizinātājos.</a:t>
                </a:r>
                <a:endParaRPr lang="lv-LV" sz="2400" dirty="0">
                  <a:effectLst/>
                  <a:latin typeface="Times New Roman" panose="02020603050405020304" pitchFamily="18" charset="0"/>
                  <a:ea typeface="Times New Roman" panose="02020603050405020304" pitchFamily="18" charset="0"/>
                </a:endParaRPr>
              </a:p>
            </p:txBody>
          </p:sp>
        </mc:Choice>
        <mc:Fallback xmlns="">
          <p:sp>
            <p:nvSpPr>
              <p:cNvPr id="3" name="TextBox 2">
                <a:extLst>
                  <a:ext uri="{FF2B5EF4-FFF2-40B4-BE49-F238E27FC236}">
                    <a16:creationId xmlns:a16="http://schemas.microsoft.com/office/drawing/2014/main" id="{FFFB77B7-ECD6-15E8-8C27-BA5CDF651AD0}"/>
                  </a:ext>
                </a:extLst>
              </p:cNvPr>
              <p:cNvSpPr txBox="1">
                <a:spLocks noRot="1" noChangeAspect="1" noMove="1" noResize="1" noEditPoints="1" noAdjustHandles="1" noChangeArrowheads="1" noChangeShapeType="1" noTextEdit="1"/>
              </p:cNvSpPr>
              <p:nvPr/>
            </p:nvSpPr>
            <p:spPr>
              <a:xfrm>
                <a:off x="390576" y="124601"/>
                <a:ext cx="11261558" cy="6608797"/>
              </a:xfrm>
              <a:prstGeom prst="rect">
                <a:avLst/>
              </a:prstGeom>
              <a:blipFill>
                <a:blip r:embed="rId2"/>
                <a:stretch>
                  <a:fillRect l="-812" t="-461" r="-866" b="-1106"/>
                </a:stretch>
              </a:blipFill>
            </p:spPr>
            <p:txBody>
              <a:bodyPr/>
              <a:lstStyle/>
              <a:p>
                <a:r>
                  <a:rPr lang="lv-LV">
                    <a:noFill/>
                  </a:rPr>
                  <a:t> </a:t>
                </a:r>
              </a:p>
            </p:txBody>
          </p:sp>
        </mc:Fallback>
      </mc:AlternateContent>
    </p:spTree>
    <p:extLst>
      <p:ext uri="{BB962C8B-B14F-4D97-AF65-F5344CB8AC3E}">
        <p14:creationId xmlns:p14="http://schemas.microsoft.com/office/powerpoint/2010/main" val="406634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B6B37A20-CBCF-0BB5-4077-F3BA3E5A7A02}"/>
                  </a:ext>
                </a:extLst>
              </p:cNvPr>
              <p:cNvGraphicFramePr>
                <a:graphicFrameLocks noGrp="1"/>
              </p:cNvGraphicFramePr>
              <p:nvPr>
                <p:extLst>
                  <p:ext uri="{D42A27DB-BD31-4B8C-83A1-F6EECF244321}">
                    <p14:modId xmlns:p14="http://schemas.microsoft.com/office/powerpoint/2010/main" val="3365764574"/>
                  </p:ext>
                </p:extLst>
              </p:nvPr>
            </p:nvGraphicFramePr>
            <p:xfrm>
              <a:off x="776399" y="699185"/>
              <a:ext cx="10793561" cy="4553949"/>
            </p:xfrm>
            <a:graphic>
              <a:graphicData uri="http://schemas.openxmlformats.org/drawingml/2006/table">
                <a:tbl>
                  <a:tblPr firstRow="1" firstCol="1" bandRow="1">
                    <a:tableStyleId>{5940675A-B579-460E-94D1-54222C63F5DA}</a:tableStyleId>
                  </a:tblPr>
                  <a:tblGrid>
                    <a:gridCol w="1160149">
                      <a:extLst>
                        <a:ext uri="{9D8B030D-6E8A-4147-A177-3AD203B41FA5}">
                          <a16:colId xmlns:a16="http://schemas.microsoft.com/office/drawing/2014/main" val="3467239239"/>
                        </a:ext>
                      </a:extLst>
                    </a:gridCol>
                    <a:gridCol w="9633412">
                      <a:extLst>
                        <a:ext uri="{9D8B030D-6E8A-4147-A177-3AD203B41FA5}">
                          <a16:colId xmlns:a16="http://schemas.microsoft.com/office/drawing/2014/main" val="1574109447"/>
                        </a:ext>
                      </a:extLst>
                    </a:gridCol>
                  </a:tblGrid>
                  <a:tr h="743821">
                    <a:tc>
                      <a:txBody>
                        <a:bodyPr/>
                        <a:lstStyle/>
                        <a:p>
                          <a:pPr algn="ctr">
                            <a:lnSpc>
                              <a:spcPct val="115000"/>
                            </a:lnSpc>
                            <a:spcAft>
                              <a:spcPts val="1000"/>
                            </a:spcAft>
                          </a:pPr>
                          <a:r>
                            <a:rPr lang="lv-LV" sz="2400" dirty="0">
                              <a:effectLst/>
                            </a:rPr>
                            <a:t>3</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Sadala skaitli pirmreizinātājos </a:t>
                          </a:r>
                          <a14:m>
                            <m:oMath xmlns:m="http://schemas.openxmlformats.org/officeDocument/2006/math">
                              <m:r>
                                <a:rPr lang="lv-LV" sz="2400">
                                  <a:effectLst/>
                                  <a:latin typeface="Cambria Math" panose="02040503050406030204" pitchFamily="18" charset="0"/>
                                </a:rPr>
                                <m:t>414=2⋅3⋅3⋅23</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60327215"/>
                      </a:ext>
                    </a:extLst>
                  </a:tr>
                  <a:tr h="743821">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Pamato, ka noteikti vajadzīgs reizinātājs 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8263968"/>
                      </a:ext>
                    </a:extLst>
                  </a:tr>
                  <a:tr h="1534049">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Uzraksta, ka viens no reizinātājiem 3 ir jāņem kopā ar kādu citu reizinātāju, lai visi reizinātāji būtu dažādi</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8243751"/>
                      </a:ext>
                    </a:extLst>
                  </a:tr>
                  <a:tr h="1532258">
                    <a:tc>
                      <a:txBody>
                        <a:bodyPr/>
                        <a:lstStyle/>
                        <a:p>
                          <a:pPr algn="ctr">
                            <a:lnSpc>
                              <a:spcPct val="115000"/>
                            </a:lnSpc>
                            <a:spcAft>
                              <a:spcPts val="1000"/>
                            </a:spcAft>
                          </a:pPr>
                          <a:r>
                            <a:rPr lang="lv-LV" sz="2400" dirty="0">
                              <a:effectLst/>
                            </a:rPr>
                            <a:t>1+1+1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Uzraksta iespējamos reizinājumus </a:t>
                          </a:r>
                          <a14:m>
                            <m:oMath xmlns:m="http://schemas.openxmlformats.org/officeDocument/2006/math">
                              <m:r>
                                <a:rPr lang="lv-LV" sz="2400">
                                  <a:effectLst/>
                                  <a:latin typeface="Cambria Math" panose="02040503050406030204" pitchFamily="18" charset="0"/>
                                </a:rPr>
                                <m:t>1⋅6⋅3⋅23=1⋅2⋅9⋅23=1⋅2⋅3⋅69</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90285854"/>
                      </a:ext>
                    </a:extLst>
                  </a:tr>
                </a:tbl>
              </a:graphicData>
            </a:graphic>
          </p:graphicFrame>
        </mc:Choice>
        <mc:Fallback xmlns="">
          <p:graphicFrame>
            <p:nvGraphicFramePr>
              <p:cNvPr id="2" name="Tabula 1">
                <a:extLst>
                  <a:ext uri="{FF2B5EF4-FFF2-40B4-BE49-F238E27FC236}">
                    <a16:creationId xmlns:a16="http://schemas.microsoft.com/office/drawing/2014/main" id="{B6B37A20-CBCF-0BB5-4077-F3BA3E5A7A02}"/>
                  </a:ext>
                </a:extLst>
              </p:cNvPr>
              <p:cNvGraphicFramePr>
                <a:graphicFrameLocks noGrp="1"/>
              </p:cNvGraphicFramePr>
              <p:nvPr>
                <p:extLst>
                  <p:ext uri="{D42A27DB-BD31-4B8C-83A1-F6EECF244321}">
                    <p14:modId xmlns:p14="http://schemas.microsoft.com/office/powerpoint/2010/main" val="3365764574"/>
                  </p:ext>
                </p:extLst>
              </p:nvPr>
            </p:nvGraphicFramePr>
            <p:xfrm>
              <a:off x="776399" y="699185"/>
              <a:ext cx="10793561" cy="4553949"/>
            </p:xfrm>
            <a:graphic>
              <a:graphicData uri="http://schemas.openxmlformats.org/drawingml/2006/table">
                <a:tbl>
                  <a:tblPr firstRow="1" firstCol="1" bandRow="1">
                    <a:tableStyleId>{5940675A-B579-460E-94D1-54222C63F5DA}</a:tableStyleId>
                  </a:tblPr>
                  <a:tblGrid>
                    <a:gridCol w="1160149">
                      <a:extLst>
                        <a:ext uri="{9D8B030D-6E8A-4147-A177-3AD203B41FA5}">
                          <a16:colId xmlns:a16="http://schemas.microsoft.com/office/drawing/2014/main" val="3467239239"/>
                        </a:ext>
                      </a:extLst>
                    </a:gridCol>
                    <a:gridCol w="9633412">
                      <a:extLst>
                        <a:ext uri="{9D8B030D-6E8A-4147-A177-3AD203B41FA5}">
                          <a16:colId xmlns:a16="http://schemas.microsoft.com/office/drawing/2014/main" val="1574109447"/>
                        </a:ext>
                      </a:extLst>
                    </a:gridCol>
                  </a:tblGrid>
                  <a:tr h="743821">
                    <a:tc>
                      <a:txBody>
                        <a:bodyPr/>
                        <a:lstStyle/>
                        <a:p>
                          <a:pPr algn="ctr">
                            <a:lnSpc>
                              <a:spcPct val="115000"/>
                            </a:lnSpc>
                            <a:spcAft>
                              <a:spcPts val="1000"/>
                            </a:spcAft>
                          </a:pPr>
                          <a:r>
                            <a:rPr lang="lv-LV" sz="2400" dirty="0">
                              <a:effectLst/>
                            </a:rPr>
                            <a:t>3</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081" t="-820" r="-190" b="-514754"/>
                          </a:stretch>
                        </a:blipFill>
                      </a:tcPr>
                    </a:tc>
                    <a:extLst>
                      <a:ext uri="{0D108BD9-81ED-4DB2-BD59-A6C34878D82A}">
                        <a16:rowId xmlns:a16="http://schemas.microsoft.com/office/drawing/2014/main" val="1160327215"/>
                      </a:ext>
                    </a:extLst>
                  </a:tr>
                  <a:tr h="743821">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Pamato, ka noteikti vajadzīgs reizinātājs 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8263968"/>
                      </a:ext>
                    </a:extLst>
                  </a:tr>
                  <a:tr h="1534049">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Uzraksta, ka viens no reizinātājiem 3 ir jāņem kopā ar kādu citu reizinātāju, lai visi reizinātāji būtu dažādi</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8243751"/>
                      </a:ext>
                    </a:extLst>
                  </a:tr>
                  <a:tr h="1532258">
                    <a:tc>
                      <a:txBody>
                        <a:bodyPr/>
                        <a:lstStyle/>
                        <a:p>
                          <a:pPr algn="ctr">
                            <a:lnSpc>
                              <a:spcPct val="115000"/>
                            </a:lnSpc>
                            <a:spcAft>
                              <a:spcPts val="1000"/>
                            </a:spcAft>
                          </a:pPr>
                          <a:r>
                            <a:rPr lang="lv-LV" sz="2400" dirty="0">
                              <a:effectLst/>
                            </a:rPr>
                            <a:t>1+1+1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081" t="-197222" r="-190" b="-794"/>
                          </a:stretch>
                        </a:blipFill>
                      </a:tcPr>
                    </a:tc>
                    <a:extLst>
                      <a:ext uri="{0D108BD9-81ED-4DB2-BD59-A6C34878D82A}">
                        <a16:rowId xmlns:a16="http://schemas.microsoft.com/office/drawing/2014/main" val="1590285854"/>
                      </a:ext>
                    </a:extLst>
                  </a:tr>
                </a:tbl>
              </a:graphicData>
            </a:graphic>
          </p:graphicFrame>
        </mc:Fallback>
      </mc:AlternateContent>
    </p:spTree>
    <p:extLst>
      <p:ext uri="{BB962C8B-B14F-4D97-AF65-F5344CB8AC3E}">
        <p14:creationId xmlns:p14="http://schemas.microsoft.com/office/powerpoint/2010/main" val="3986089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96E2503-58DF-F6C7-F8D7-5ED5F7B59A01}"/>
                  </a:ext>
                </a:extLst>
              </p:cNvPr>
              <p:cNvSpPr txBox="1"/>
              <p:nvPr/>
            </p:nvSpPr>
            <p:spPr>
              <a:xfrm>
                <a:off x="445251" y="198806"/>
                <a:ext cx="10564872" cy="4465133"/>
              </a:xfrm>
              <a:prstGeom prst="rect">
                <a:avLst/>
              </a:prstGeom>
              <a:noFill/>
            </p:spPr>
            <p:txBody>
              <a:bodyPr wrap="square">
                <a:spAutoFit/>
              </a:bodyPr>
              <a:lstStyle/>
              <a:p>
                <a:pPr algn="just">
                  <a:lnSpc>
                    <a:spcPct val="150000"/>
                  </a:lnSpc>
                  <a:spcBef>
                    <a:spcPts val="600"/>
                  </a:spcBef>
                </a:pPr>
                <a:r>
                  <a:rPr lang="lv-LV" sz="2400" b="1" kern="100" dirty="0">
                    <a:effectLst/>
                    <a:latin typeface="Calibri" panose="020F0502020204030204" pitchFamily="34" charset="0"/>
                    <a:ea typeface="NSimSun" panose="02010609030101010101" pitchFamily="49" charset="-122"/>
                    <a:cs typeface="Arial" panose="020B0604020202020204" pitchFamily="34" charset="0"/>
                  </a:rPr>
                  <a:t>7.3.</a:t>
                </a:r>
                <a:r>
                  <a:rPr lang="lv-LV" sz="2400"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Uz trijstūra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malas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atzīmēts punkts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𝑀</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bet uz malas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atzīmēts punkts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𝑁</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tā, ka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𝐵𝑁𝐶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=4</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𝐵𝐶𝑁</m:t>
                    </m:r>
                    <m:r>
                      <a:rPr lang="lv-LV" sz="2400" i="1" kern="100">
                        <a:effectLst/>
                        <a:latin typeface="Cambria Math" panose="02040503050406030204" pitchFamily="18" charset="0"/>
                        <a:ea typeface="NSimSun" panose="02010609030101010101" pitchFamily="49" charset="-122"/>
                        <a:cs typeface="Calibri" panose="020F0502020204030204" pitchFamily="34" charset="0"/>
                      </a:rPr>
                      <m:t>=6</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𝐵𝑀𝐶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𝐶𝐵𝑀</m:t>
                    </m:r>
                    <m:r>
                      <a:rPr lang="lv-LV" sz="2400" i="1" kern="100">
                        <a:effectLst/>
                        <a:latin typeface="Cambria Math" panose="02040503050406030204" pitchFamily="18" charset="0"/>
                        <a:ea typeface="NSimSun" panose="02010609030101010101" pitchFamily="49" charset="-122"/>
                        <a:cs typeface="Calibri" panose="020F0502020204030204" pitchFamily="34" charset="0"/>
                      </a:rPr>
                      <m:t>=5</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Pierādīt, ka trijstūra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divi leņķi ir vienādi!</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5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Atrisinājums. </a:t>
                </a:r>
                <a:r>
                  <a:rPr lang="lv-LV" sz="2400" kern="100" dirty="0">
                    <a:effectLst/>
                    <a:latin typeface="Calibri" panose="020F0502020204030204" pitchFamily="34" charset="0"/>
                    <a:ea typeface="NSimSun" panose="02010609030101010101" pitchFamily="49" charset="-122"/>
                    <a:cs typeface="Arial" panose="020B0604020202020204" pitchFamily="34" charset="0"/>
                  </a:rPr>
                  <a:t>Izmantojot trijstūra iekšējo leņķu summu divos trijstūros, iegūstam:</a:t>
                </a:r>
                <a:endParaRPr lang="lv-LV" sz="2400" kern="100" dirty="0">
                  <a:effectLst/>
                  <a:latin typeface="Liberation Serif"/>
                  <a:ea typeface="NSimSun" panose="02010609030101010101" pitchFamily="49" charset="-122"/>
                  <a:cs typeface="Arial" panose="020B0604020202020204" pitchFamily="34" charset="0"/>
                </a:endParaRPr>
              </a:p>
              <a:p>
                <a:pPr marL="342900" lvl="0" indent="-342900" algn="just">
                  <a:lnSpc>
                    <a:spcPct val="15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𝑁𝐵𝐶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𝐵𝑁𝐶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𝑁𝐶𝐵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=180°−4</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−6</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=180°−10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𝑁𝐵𝐶</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5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𝑀𝐶𝐵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𝐵𝑀𝐶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=180°−5</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−5</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=180°−10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𝑀𝐵𝐶</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marL="391795" algn="just">
                  <a:lnSpc>
                    <a:spcPct val="15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Tātad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𝑁𝐵𝐶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=180°−10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𝑀𝐶𝐵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𝐴𝐶𝐵</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divi trijstūra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leņķi ir vienādi.</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396E2503-58DF-F6C7-F8D7-5ED5F7B59A01}"/>
                  </a:ext>
                </a:extLst>
              </p:cNvPr>
              <p:cNvSpPr txBox="1">
                <a:spLocks noRot="1" noChangeAspect="1" noMove="1" noResize="1" noEditPoints="1" noAdjustHandles="1" noChangeArrowheads="1" noChangeShapeType="1" noTextEdit="1"/>
              </p:cNvSpPr>
              <p:nvPr/>
            </p:nvSpPr>
            <p:spPr>
              <a:xfrm>
                <a:off x="445251" y="198806"/>
                <a:ext cx="10564872" cy="4465133"/>
              </a:xfrm>
              <a:prstGeom prst="rect">
                <a:avLst/>
              </a:prstGeom>
              <a:blipFill>
                <a:blip r:embed="rId2"/>
                <a:stretch>
                  <a:fillRect l="-866" r="-923" b="-2322"/>
                </a:stretch>
              </a:blipFill>
            </p:spPr>
            <p:txBody>
              <a:bodyPr/>
              <a:lstStyle/>
              <a:p>
                <a:r>
                  <a:rPr lang="lv-LV">
                    <a:noFill/>
                  </a:rPr>
                  <a:t> </a:t>
                </a:r>
              </a:p>
            </p:txBody>
          </p:sp>
        </mc:Fallback>
      </mc:AlternateContent>
      <p:pic>
        <p:nvPicPr>
          <p:cNvPr id="4" name="Picture 1" descr="A triangle with lines and letters&#10;&#10;AI-generated content may be incorrect.">
            <a:extLst>
              <a:ext uri="{FF2B5EF4-FFF2-40B4-BE49-F238E27FC236}">
                <a16:creationId xmlns:a16="http://schemas.microsoft.com/office/drawing/2014/main" id="{3DD23771-3080-3A27-04E2-6322622FD3FC}"/>
              </a:ext>
            </a:extLst>
          </p:cNvPr>
          <p:cNvPicPr>
            <a:picLocks noChangeAspect="1"/>
          </p:cNvPicPr>
          <p:nvPr/>
        </p:nvPicPr>
        <p:blipFill>
          <a:blip r:embed="rId3"/>
          <a:stretch>
            <a:fillRect/>
          </a:stretch>
        </p:blipFill>
        <p:spPr>
          <a:xfrm>
            <a:off x="7618003" y="4254760"/>
            <a:ext cx="3706189" cy="2332653"/>
          </a:xfrm>
          <a:prstGeom prst="rect">
            <a:avLst/>
          </a:prstGeom>
        </p:spPr>
      </p:pic>
    </p:spTree>
    <p:extLst>
      <p:ext uri="{BB962C8B-B14F-4D97-AF65-F5344CB8AC3E}">
        <p14:creationId xmlns:p14="http://schemas.microsoft.com/office/powerpoint/2010/main" val="1877795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B2624ED6-990D-BF95-BCFF-C7D779A69A49}"/>
                  </a:ext>
                </a:extLst>
              </p:cNvPr>
              <p:cNvGraphicFramePr>
                <a:graphicFrameLocks noGrp="1"/>
              </p:cNvGraphicFramePr>
              <p:nvPr>
                <p:extLst>
                  <p:ext uri="{D42A27DB-BD31-4B8C-83A1-F6EECF244321}">
                    <p14:modId xmlns:p14="http://schemas.microsoft.com/office/powerpoint/2010/main" val="2681039176"/>
                  </p:ext>
                </p:extLst>
              </p:nvPr>
            </p:nvGraphicFramePr>
            <p:xfrm>
              <a:off x="1149623" y="857804"/>
              <a:ext cx="10103096" cy="3289287"/>
            </p:xfrm>
            <a:graphic>
              <a:graphicData uri="http://schemas.openxmlformats.org/drawingml/2006/table">
                <a:tbl>
                  <a:tblPr firstRow="1" firstCol="1" bandRow="1">
                    <a:tableStyleId>{5940675A-B579-460E-94D1-54222C63F5DA}</a:tableStyleId>
                  </a:tblPr>
                  <a:tblGrid>
                    <a:gridCol w="1085934">
                      <a:extLst>
                        <a:ext uri="{9D8B030D-6E8A-4147-A177-3AD203B41FA5}">
                          <a16:colId xmlns:a16="http://schemas.microsoft.com/office/drawing/2014/main" val="1938874172"/>
                        </a:ext>
                      </a:extLst>
                    </a:gridCol>
                    <a:gridCol w="9017162">
                      <a:extLst>
                        <a:ext uri="{9D8B030D-6E8A-4147-A177-3AD203B41FA5}">
                          <a16:colId xmlns:a16="http://schemas.microsoft.com/office/drawing/2014/main" val="748190762"/>
                        </a:ext>
                      </a:extLst>
                    </a:gridCol>
                  </a:tblGrid>
                  <a:tr h="748429">
                    <a:tc>
                      <a:txBody>
                        <a:bodyPr/>
                        <a:lstStyle/>
                        <a:p>
                          <a:pPr algn="ctr">
                            <a:lnSpc>
                              <a:spcPct val="115000"/>
                            </a:lnSpc>
                            <a:spcAft>
                              <a:spcPts val="1000"/>
                            </a:spcAft>
                          </a:pPr>
                          <a:r>
                            <a:rPr lang="lv-LV" sz="2400" dirty="0">
                              <a:effectLst/>
                            </a:rPr>
                            <a:t>4</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Aprēķina </a:t>
                          </a:r>
                          <a14:m>
                            <m:oMath xmlns:m="http://schemas.openxmlformats.org/officeDocument/2006/math">
                              <m:r>
                                <a:rPr lang="lv-LV" sz="2400">
                                  <a:effectLst/>
                                  <a:latin typeface="Cambria Math" panose="02040503050406030204" pitchFamily="18" charset="0"/>
                                </a:rPr>
                                <m:t>∢</m:t>
                              </m:r>
                              <m:r>
                                <a:rPr lang="lv-LV" sz="2400">
                                  <a:effectLst/>
                                  <a:latin typeface="Cambria Math" panose="02040503050406030204" pitchFamily="18" charset="0"/>
                                </a:rPr>
                                <m:t>𝑁𝐵𝐶</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79663089"/>
                      </a:ext>
                    </a:extLst>
                  </a:tr>
                  <a:tr h="748429">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Aprēķina </a:t>
                          </a:r>
                          <a14:m>
                            <m:oMath xmlns:m="http://schemas.openxmlformats.org/officeDocument/2006/math">
                              <m:r>
                                <a:rPr lang="lv-LV" sz="2400">
                                  <a:effectLst/>
                                  <a:latin typeface="Cambria Math" panose="02040503050406030204" pitchFamily="18" charset="0"/>
                                </a:rPr>
                                <m:t>∢</m:t>
                              </m:r>
                              <m:r>
                                <a:rPr lang="lv-LV" sz="2400">
                                  <a:effectLst/>
                                  <a:latin typeface="Cambria Math" panose="02040503050406030204" pitchFamily="18" charset="0"/>
                                </a:rPr>
                                <m:t>𝑀𝐶𝐵</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11281575"/>
                      </a:ext>
                    </a:extLst>
                  </a:tr>
                  <a:tr h="748429">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dirty="0">
                              <a:effectLst/>
                            </a:rPr>
                            <a:t>Secina, ka </a:t>
                          </a:r>
                          <a14:m>
                            <m:oMath xmlns:m="http://schemas.openxmlformats.org/officeDocument/2006/math">
                              <m:r>
                                <a:rPr lang="lv-LV" sz="2400">
                                  <a:effectLst/>
                                  <a:latin typeface="Cambria Math" panose="02040503050406030204" pitchFamily="18" charset="0"/>
                                </a:rPr>
                                <m:t>∢</m:t>
                              </m:r>
                              <m:r>
                                <a:rPr lang="lv-LV" sz="2400">
                                  <a:effectLst/>
                                  <a:latin typeface="Cambria Math" panose="02040503050406030204" pitchFamily="18" charset="0"/>
                                </a:rPr>
                                <m:t>𝐴𝐵𝐶</m:t>
                              </m:r>
                              <m:r>
                                <a:rPr lang="lv-LV" sz="2400">
                                  <a:effectLst/>
                                  <a:latin typeface="Cambria Math" panose="02040503050406030204" pitchFamily="18" charset="0"/>
                                </a:rPr>
                                <m:t>=∢</m:t>
                              </m:r>
                              <m:r>
                                <a:rPr lang="lv-LV" sz="2400">
                                  <a:effectLst/>
                                  <a:latin typeface="Cambria Math" panose="02040503050406030204" pitchFamily="18" charset="0"/>
                                </a:rPr>
                                <m:t>𝐴𝐶𝐵</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928594461"/>
                      </a:ext>
                    </a:extLst>
                  </a:tr>
                  <a:tr h="1044000">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pareizi izveidotu zīmējumu (ar pareizu leņķu iezīmēšanu) – ja nekas cits risinājumā nav</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181862801"/>
                      </a:ext>
                    </a:extLst>
                  </a:tr>
                </a:tbl>
              </a:graphicData>
            </a:graphic>
          </p:graphicFrame>
        </mc:Choice>
        <mc:Fallback xmlns="">
          <p:graphicFrame>
            <p:nvGraphicFramePr>
              <p:cNvPr id="2" name="Tabula 1">
                <a:extLst>
                  <a:ext uri="{FF2B5EF4-FFF2-40B4-BE49-F238E27FC236}">
                    <a16:creationId xmlns:a16="http://schemas.microsoft.com/office/drawing/2014/main" id="{B2624ED6-990D-BF95-BCFF-C7D779A69A49}"/>
                  </a:ext>
                </a:extLst>
              </p:cNvPr>
              <p:cNvGraphicFramePr>
                <a:graphicFrameLocks noGrp="1"/>
              </p:cNvGraphicFramePr>
              <p:nvPr>
                <p:extLst>
                  <p:ext uri="{D42A27DB-BD31-4B8C-83A1-F6EECF244321}">
                    <p14:modId xmlns:p14="http://schemas.microsoft.com/office/powerpoint/2010/main" val="2681039176"/>
                  </p:ext>
                </p:extLst>
              </p:nvPr>
            </p:nvGraphicFramePr>
            <p:xfrm>
              <a:off x="1149623" y="857804"/>
              <a:ext cx="10103096" cy="3289287"/>
            </p:xfrm>
            <a:graphic>
              <a:graphicData uri="http://schemas.openxmlformats.org/drawingml/2006/table">
                <a:tbl>
                  <a:tblPr firstRow="1" firstCol="1" bandRow="1">
                    <a:tableStyleId>{5940675A-B579-460E-94D1-54222C63F5DA}</a:tableStyleId>
                  </a:tblPr>
                  <a:tblGrid>
                    <a:gridCol w="1085934">
                      <a:extLst>
                        <a:ext uri="{9D8B030D-6E8A-4147-A177-3AD203B41FA5}">
                          <a16:colId xmlns:a16="http://schemas.microsoft.com/office/drawing/2014/main" val="1938874172"/>
                        </a:ext>
                      </a:extLst>
                    </a:gridCol>
                    <a:gridCol w="9017162">
                      <a:extLst>
                        <a:ext uri="{9D8B030D-6E8A-4147-A177-3AD203B41FA5}">
                          <a16:colId xmlns:a16="http://schemas.microsoft.com/office/drawing/2014/main" val="748190762"/>
                        </a:ext>
                      </a:extLst>
                    </a:gridCol>
                  </a:tblGrid>
                  <a:tr h="748429">
                    <a:tc>
                      <a:txBody>
                        <a:bodyPr/>
                        <a:lstStyle/>
                        <a:p>
                          <a:pPr algn="ctr">
                            <a:lnSpc>
                              <a:spcPct val="115000"/>
                            </a:lnSpc>
                            <a:spcAft>
                              <a:spcPts val="1000"/>
                            </a:spcAft>
                          </a:pPr>
                          <a:r>
                            <a:rPr lang="lv-LV" sz="2400" dirty="0">
                              <a:effectLst/>
                            </a:rPr>
                            <a:t>4</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095" t="-813" r="-203" b="-348780"/>
                          </a:stretch>
                        </a:blipFill>
                      </a:tcPr>
                    </a:tc>
                    <a:extLst>
                      <a:ext uri="{0D108BD9-81ED-4DB2-BD59-A6C34878D82A}">
                        <a16:rowId xmlns:a16="http://schemas.microsoft.com/office/drawing/2014/main" val="3979663089"/>
                      </a:ext>
                    </a:extLst>
                  </a:tr>
                  <a:tr h="748429">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095" t="-100813" r="-203" b="-248780"/>
                          </a:stretch>
                        </a:blipFill>
                      </a:tcPr>
                    </a:tc>
                    <a:extLst>
                      <a:ext uri="{0D108BD9-81ED-4DB2-BD59-A6C34878D82A}">
                        <a16:rowId xmlns:a16="http://schemas.microsoft.com/office/drawing/2014/main" val="1911281575"/>
                      </a:ext>
                    </a:extLst>
                  </a:tr>
                  <a:tr h="748429">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095" t="-200813" r="-203" b="-148780"/>
                          </a:stretch>
                        </a:blipFill>
                      </a:tcPr>
                    </a:tc>
                    <a:extLst>
                      <a:ext uri="{0D108BD9-81ED-4DB2-BD59-A6C34878D82A}">
                        <a16:rowId xmlns:a16="http://schemas.microsoft.com/office/drawing/2014/main" val="928594461"/>
                      </a:ext>
                    </a:extLst>
                  </a:tr>
                  <a:tr h="1044000">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pareizi izveidotu zīmējumu (ar pareizu leņķu iezīmēšanu) – ja nekas cits risinājumā nav</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181862801"/>
                      </a:ext>
                    </a:extLst>
                  </a:tr>
                </a:tbl>
              </a:graphicData>
            </a:graphic>
          </p:graphicFrame>
        </mc:Fallback>
      </mc:AlternateContent>
    </p:spTree>
    <p:extLst>
      <p:ext uri="{BB962C8B-B14F-4D97-AF65-F5344CB8AC3E}">
        <p14:creationId xmlns:p14="http://schemas.microsoft.com/office/powerpoint/2010/main" val="122294155"/>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kuments" ma:contentTypeID="0x0101002A8B9403833A1F48959392C1F5ECCA32" ma:contentTypeVersion="15" ma:contentTypeDescription="Izveidot jaunu dokumentu." ma:contentTypeScope="" ma:versionID="161cff5daea9b7aff0a62f0928f5c79f">
  <xsd:schema xmlns:xsd="http://www.w3.org/2001/XMLSchema" xmlns:xs="http://www.w3.org/2001/XMLSchema" xmlns:p="http://schemas.microsoft.com/office/2006/metadata/properties" xmlns:ns2="ce8bef9f-a63c-4aa5-8461-abde6ef1b13f" xmlns:ns3="ce3e92db-f657-4333-a51e-06ff60cc8bad" targetNamespace="http://schemas.microsoft.com/office/2006/metadata/properties" ma:root="true" ma:fieldsID="f5638c8c4870486f182d8d5c8fdc95f1" ns2:_="" ns3:_="">
    <xsd:import namespace="ce8bef9f-a63c-4aa5-8461-abde6ef1b13f"/>
    <xsd:import namespace="ce3e92db-f657-4333-a51e-06ff60cc8ba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LengthInSeconds" minOccurs="0"/>
                <xsd:element ref="ns3:MediaServiceLocation" minOccurs="0"/>
                <xsd:element ref="ns3:MediaServiceObjectDetectorVersions" minOccurs="0"/>
                <xsd:element ref="ns2:SharedWithUsers" minOccurs="0"/>
                <xsd:element ref="ns2:SharedWithDetail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8bef9f-a63c-4aa5-8461-abde6ef1b13f" elementFormDefault="qualified">
    <xsd:import namespace="http://schemas.microsoft.com/office/2006/documentManagement/types"/>
    <xsd:import namespace="http://schemas.microsoft.com/office/infopath/2007/PartnerControls"/>
    <xsd:element name="_dlc_DocId" ma:index="8" nillable="true" ma:displayName="Dokumenta ID vērtība" ma:description="Šim vienumam piešķirtā dokumenta ID vērtība." ma:indexed="true" ma:internalName="_dlc_DocId" ma:readOnly="true">
      <xsd:simpleType>
        <xsd:restriction base="dms:Text"/>
      </xsd:simpleType>
    </xsd:element>
    <xsd:element name="_dlc_DocIdUrl" ma:index="9" nillable="true" ma:displayName="Dokumenta ID" ma:description="Pastāvīga saite uz šo dokumentu."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hidden="true" ma:list="{ef032cf2-02b7-4588-bfa3-6fcdddaebe00}" ma:internalName="TaxCatchAll" ma:showField="CatchAllData" ma:web="ce8bef9f-a63c-4aa5-8461-abde6ef1b13f">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Koplietots ar: detalizēti"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e3e92db-f657-4333-a51e-06ff60cc8b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lcf76f155ced4ddcb4097134ff3c332f" ma:index="14" nillable="true" ma:taxonomy="true" ma:internalName="lcf76f155ced4ddcb4097134ff3c332f" ma:taxonomyFieldName="MediaServiceImageTags" ma:displayName="Attēlu atzīmes" ma:readOnly="false" ma:fieldId="{5cf76f15-5ced-4ddc-b409-7134ff3c332f}" ma:taxonomyMulti="true" ma:sspId="0bc0b185-4452-496b-8675-b05c28223741"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ce8bef9f-a63c-4aa5-8461-abde6ef1b13f">N7QR5PVYYKY3-1761010946-209076</_dlc_DocId>
    <_dlc_DocIdUrl xmlns="ce8bef9f-a63c-4aa5-8461-abde6ef1b13f">
      <Url>https://universityoflatvia387.sharepoint.com/sites/Neklatienesmatematikasskola/_layouts/15/DocIdRedir.aspx?ID=N7QR5PVYYKY3-1761010946-209076</Url>
      <Description>N7QR5PVYYKY3-1761010946-209076</Description>
    </_dlc_DocIdUrl>
    <SharedWithUsers xmlns="ce8bef9f-a63c-4aa5-8461-abde6ef1b13f">
      <UserInfo>
        <DisplayName/>
        <AccountId xsi:nil="true"/>
        <AccountType/>
      </UserInfo>
    </SharedWithUsers>
    <lcf76f155ced4ddcb4097134ff3c332f xmlns="ce3e92db-f657-4333-a51e-06ff60cc8bad">
      <Terms xmlns="http://schemas.microsoft.com/office/infopath/2007/PartnerControls"/>
    </lcf76f155ced4ddcb4097134ff3c332f>
    <TaxCatchAll xmlns="ce8bef9f-a63c-4aa5-8461-abde6ef1b13f"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FC90A9-6A1A-46EE-9782-5BDAF6EDA5FA}">
  <ds:schemaRefs>
    <ds:schemaRef ds:uri="http://schemas.microsoft.com/sharepoint/events"/>
  </ds:schemaRefs>
</ds:datastoreItem>
</file>

<file path=customXml/itemProps2.xml><?xml version="1.0" encoding="utf-8"?>
<ds:datastoreItem xmlns:ds="http://schemas.openxmlformats.org/officeDocument/2006/customXml" ds:itemID="{166618B7-3777-4D30-BB50-DD7623B54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8bef9f-a63c-4aa5-8461-abde6ef1b13f"/>
    <ds:schemaRef ds:uri="ce3e92db-f657-4333-a51e-06ff60cc8b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848FF4-3D20-4337-967F-05C0C43DFC54}">
  <ds:schemaRefs>
    <ds:schemaRef ds:uri="http://schemas.microsoft.com/office/2006/metadata/properties"/>
    <ds:schemaRef ds:uri="http://schemas.microsoft.com/office/infopath/2007/PartnerControls"/>
    <ds:schemaRef ds:uri="ce8bef9f-a63c-4aa5-8461-abde6ef1b13f"/>
    <ds:schemaRef ds:uri="ce3e92db-f657-4333-a51e-06ff60cc8bad"/>
  </ds:schemaRefs>
</ds:datastoreItem>
</file>

<file path=customXml/itemProps4.xml><?xml version="1.0" encoding="utf-8"?>
<ds:datastoreItem xmlns:ds="http://schemas.openxmlformats.org/officeDocument/2006/customXml" ds:itemID="{0DAE1C2A-DDCA-4693-A4D9-54B99980BF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131</TotalTime>
  <Words>1496</Words>
  <Application>Microsoft Office PowerPoint</Application>
  <PresentationFormat>Widescreen</PresentationFormat>
  <Paragraphs>136</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Calibri Light</vt:lpstr>
      <vt:lpstr>Cambria Math</vt:lpstr>
      <vt:lpstr>Courier New</vt:lpstr>
      <vt:lpstr>Liberation Serif</vt:lpstr>
      <vt:lpstr>Symbol</vt:lpstr>
      <vt:lpstr>Times New Roman</vt:lpstr>
      <vt:lpstr>Wingdings</vt:lpstr>
      <vt:lpstr>Office dizains</vt:lpstr>
      <vt:lpstr>VĒRTĒŠANAS PIEEJA UN IZPRATNES  LĪMEŅI MATEMĀTIKAS OLIMPIĀDĒS</vt:lpstr>
      <vt:lpstr>Kursu plāns</vt:lpstr>
      <vt:lpstr>PowerPoint Presentation</vt:lpstr>
      <vt:lpstr>Vērtēšana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Vērtēšana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VĒRTĒŠANAS PIEEJA UN IZPRATNES  LĪMEŅI MATEMĀTIKAS OLIMPIĀDĒS</dc:title>
  <dc:creator>Maruta Avotiņa</dc:creator>
  <cp:lastModifiedBy>Jānis Zeimanis</cp:lastModifiedBy>
  <cp:revision>2</cp:revision>
  <dcterms:created xsi:type="dcterms:W3CDTF">2023-03-09T18:55:25Z</dcterms:created>
  <dcterms:modified xsi:type="dcterms:W3CDTF">2026-01-17T13:24:24Z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0x0101002A8B9403833A1F48959392C1F5ECCA32</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dlc_DocIdItemGuid">
    <vt:lpwstr>e6580fa4-990f-4f74-8811-96266c0b78ac</vt:lpwstr>
  </property>
  <property fmtid="{D5CDD505-2E9C-101B-9397-08002B2CF9AE}" pid="8" name="_ExtendedDescription">
    <vt:lpwstr/>
  </property>
  <property fmtid="{D5CDD505-2E9C-101B-9397-08002B2CF9AE}" pid="9" name="TriggerFlowInfo">
    <vt:lpwstr/>
  </property>
</Properties>
</file>