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5"/>
  </p:sldMasterIdLst>
  <p:sldIdLst>
    <p:sldId id="256" r:id="rId6"/>
    <p:sldId id="445" r:id="rId7"/>
    <p:sldId id="479" r:id="rId8"/>
    <p:sldId id="501" r:id="rId9"/>
    <p:sldId id="502" r:id="rId10"/>
    <p:sldId id="503" r:id="rId11"/>
    <p:sldId id="504" r:id="rId12"/>
    <p:sldId id="505" r:id="rId13"/>
    <p:sldId id="506" r:id="rId14"/>
    <p:sldId id="507" r:id="rId15"/>
    <p:sldId id="511" r:id="rId16"/>
    <p:sldId id="508" r:id="rId17"/>
    <p:sldId id="509" r:id="rId18"/>
    <p:sldId id="510" r:id="rId19"/>
    <p:sldId id="481" r:id="rId20"/>
    <p:sldId id="500" r:id="rId21"/>
    <p:sldId id="499" r:id="rId22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896482A-E720-4280-A043-6ADD944196B4}" v="7" dt="2025-03-05T20:20:39.37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ējs stils 2 - izcēlum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ila, režģa tabu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2DE63D5-997A-4646-A377-4702673A728D}" styleName="Gaišs stils 2 - izcēlums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62" d="100"/>
          <a:sy n="162" d="100"/>
        </p:scale>
        <p:origin x="26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uta Avotiņa" userId="5ee6cc93-0b56-4a1a-9942-306bf2cf4d6f" providerId="ADAL" clId="{A896482A-E720-4280-A043-6ADD944196B4}"/>
    <pc:docChg chg="undo custSel addSld delSld modSld">
      <pc:chgData name="Maruta Avotiņa" userId="5ee6cc93-0b56-4a1a-9942-306bf2cf4d6f" providerId="ADAL" clId="{A896482A-E720-4280-A043-6ADD944196B4}" dt="2025-03-05T20:21:28.171" v="141" actId="207"/>
      <pc:docMkLst>
        <pc:docMk/>
      </pc:docMkLst>
      <pc:sldChg chg="modSp mod">
        <pc:chgData name="Maruta Avotiņa" userId="5ee6cc93-0b56-4a1a-9942-306bf2cf4d6f" providerId="ADAL" clId="{A896482A-E720-4280-A043-6ADD944196B4}" dt="2025-03-05T20:02:01.534" v="8" actId="20577"/>
        <pc:sldMkLst>
          <pc:docMk/>
          <pc:sldMk cId="803883505" sldId="256"/>
        </pc:sldMkLst>
        <pc:spChg chg="mod">
          <ac:chgData name="Maruta Avotiņa" userId="5ee6cc93-0b56-4a1a-9942-306bf2cf4d6f" providerId="ADAL" clId="{A896482A-E720-4280-A043-6ADD944196B4}" dt="2025-03-05T20:01:55.886" v="2" actId="20577"/>
          <ac:spMkLst>
            <pc:docMk/>
            <pc:sldMk cId="803883505" sldId="256"/>
            <ac:spMk id="5" creationId="{3ADB4741-2926-7A83-8456-5510F45D78D9}"/>
          </ac:spMkLst>
        </pc:spChg>
        <pc:spChg chg="mod">
          <ac:chgData name="Maruta Avotiņa" userId="5ee6cc93-0b56-4a1a-9942-306bf2cf4d6f" providerId="ADAL" clId="{A896482A-E720-4280-A043-6ADD944196B4}" dt="2025-03-05T20:02:01.534" v="8" actId="20577"/>
          <ac:spMkLst>
            <pc:docMk/>
            <pc:sldMk cId="803883505" sldId="256"/>
            <ac:spMk id="6" creationId="{33B2A330-0862-3A9B-288D-FE5A3B868063}"/>
          </ac:spMkLst>
        </pc:spChg>
      </pc:sldChg>
      <pc:sldChg chg="del">
        <pc:chgData name="Maruta Avotiņa" userId="5ee6cc93-0b56-4a1a-9942-306bf2cf4d6f" providerId="ADAL" clId="{A896482A-E720-4280-A043-6ADD944196B4}" dt="2025-03-05T20:02:13.425" v="9" actId="47"/>
        <pc:sldMkLst>
          <pc:docMk/>
          <pc:sldMk cId="3149967848" sldId="480"/>
        </pc:sldMkLst>
      </pc:sldChg>
      <pc:sldChg chg="addSp modSp new mod">
        <pc:chgData name="Maruta Avotiņa" userId="5ee6cc93-0b56-4a1a-9942-306bf2cf4d6f" providerId="ADAL" clId="{A896482A-E720-4280-A043-6ADD944196B4}" dt="2025-03-05T20:15:24.928" v="61" actId="1076"/>
        <pc:sldMkLst>
          <pc:docMk/>
          <pc:sldMk cId="2188919543" sldId="501"/>
        </pc:sldMkLst>
        <pc:picChg chg="add mod">
          <ac:chgData name="Maruta Avotiņa" userId="5ee6cc93-0b56-4a1a-9942-306bf2cf4d6f" providerId="ADAL" clId="{A896482A-E720-4280-A043-6ADD944196B4}" dt="2025-03-05T20:15:24.928" v="61" actId="1076"/>
          <ac:picMkLst>
            <pc:docMk/>
            <pc:sldMk cId="2188919543" sldId="501"/>
            <ac:picMk id="3" creationId="{35ACD889-7E69-7C76-47D1-3BB1A6793674}"/>
          </ac:picMkLst>
        </pc:picChg>
      </pc:sldChg>
      <pc:sldChg chg="del">
        <pc:chgData name="Maruta Avotiņa" userId="5ee6cc93-0b56-4a1a-9942-306bf2cf4d6f" providerId="ADAL" clId="{A896482A-E720-4280-A043-6ADD944196B4}" dt="2025-03-05T20:02:21.248" v="28" actId="47"/>
        <pc:sldMkLst>
          <pc:docMk/>
          <pc:sldMk cId="2550883063" sldId="501"/>
        </pc:sldMkLst>
      </pc:sldChg>
      <pc:sldChg chg="addSp modSp new mod">
        <pc:chgData name="Maruta Avotiņa" userId="5ee6cc93-0b56-4a1a-9942-306bf2cf4d6f" providerId="ADAL" clId="{A896482A-E720-4280-A043-6ADD944196B4}" dt="2025-03-05T20:16:49.682" v="72" actId="207"/>
        <pc:sldMkLst>
          <pc:docMk/>
          <pc:sldMk cId="923429189" sldId="502"/>
        </pc:sldMkLst>
        <pc:graphicFrameChg chg="add mod modGraphic">
          <ac:chgData name="Maruta Avotiņa" userId="5ee6cc93-0b56-4a1a-9942-306bf2cf4d6f" providerId="ADAL" clId="{A896482A-E720-4280-A043-6ADD944196B4}" dt="2025-03-05T20:16:49.682" v="72" actId="207"/>
          <ac:graphicFrameMkLst>
            <pc:docMk/>
            <pc:sldMk cId="923429189" sldId="502"/>
            <ac:graphicFrameMk id="2" creationId="{520E2E4E-9CBD-52DC-C5AB-A267E830E91E}"/>
          </ac:graphicFrameMkLst>
        </pc:graphicFrameChg>
      </pc:sldChg>
      <pc:sldChg chg="addSp modSp new mod">
        <pc:chgData name="Maruta Avotiņa" userId="5ee6cc93-0b56-4a1a-9942-306bf2cf4d6f" providerId="ADAL" clId="{A896482A-E720-4280-A043-6ADD944196B4}" dt="2025-03-05T20:17:04.317" v="75" actId="1076"/>
        <pc:sldMkLst>
          <pc:docMk/>
          <pc:sldMk cId="2088053797" sldId="503"/>
        </pc:sldMkLst>
        <pc:spChg chg="add mod">
          <ac:chgData name="Maruta Avotiņa" userId="5ee6cc93-0b56-4a1a-9942-306bf2cf4d6f" providerId="ADAL" clId="{A896482A-E720-4280-A043-6ADD944196B4}" dt="2025-03-05T20:17:04.317" v="75" actId="1076"/>
          <ac:spMkLst>
            <pc:docMk/>
            <pc:sldMk cId="2088053797" sldId="503"/>
            <ac:spMk id="3" creationId="{610D9105-1945-6980-C78E-CFFA37D6C92E}"/>
          </ac:spMkLst>
        </pc:spChg>
      </pc:sldChg>
      <pc:sldChg chg="del">
        <pc:chgData name="Maruta Avotiņa" userId="5ee6cc93-0b56-4a1a-9942-306bf2cf4d6f" providerId="ADAL" clId="{A896482A-E720-4280-A043-6ADD944196B4}" dt="2025-03-05T20:02:13.756" v="10" actId="47"/>
        <pc:sldMkLst>
          <pc:docMk/>
          <pc:sldMk cId="3928202382" sldId="503"/>
        </pc:sldMkLst>
      </pc:sldChg>
      <pc:sldChg chg="del">
        <pc:chgData name="Maruta Avotiņa" userId="5ee6cc93-0b56-4a1a-9942-306bf2cf4d6f" providerId="ADAL" clId="{A896482A-E720-4280-A043-6ADD944196B4}" dt="2025-03-05T20:02:13.867" v="11" actId="47"/>
        <pc:sldMkLst>
          <pc:docMk/>
          <pc:sldMk cId="914460031" sldId="504"/>
        </pc:sldMkLst>
      </pc:sldChg>
      <pc:sldChg chg="addSp modSp new mod">
        <pc:chgData name="Maruta Avotiņa" userId="5ee6cc93-0b56-4a1a-9942-306bf2cf4d6f" providerId="ADAL" clId="{A896482A-E720-4280-A043-6ADD944196B4}" dt="2025-03-05T20:17:43.879" v="82" actId="2062"/>
        <pc:sldMkLst>
          <pc:docMk/>
          <pc:sldMk cId="1874004654" sldId="504"/>
        </pc:sldMkLst>
        <pc:graphicFrameChg chg="add mod modGraphic">
          <ac:chgData name="Maruta Avotiņa" userId="5ee6cc93-0b56-4a1a-9942-306bf2cf4d6f" providerId="ADAL" clId="{A896482A-E720-4280-A043-6ADD944196B4}" dt="2025-03-05T20:17:43.879" v="82" actId="2062"/>
          <ac:graphicFrameMkLst>
            <pc:docMk/>
            <pc:sldMk cId="1874004654" sldId="504"/>
            <ac:graphicFrameMk id="2" creationId="{78D17203-573C-894F-27CE-9EB63EAD3AB8}"/>
          </ac:graphicFrameMkLst>
        </pc:graphicFrameChg>
      </pc:sldChg>
      <pc:sldChg chg="del">
        <pc:chgData name="Maruta Avotiņa" userId="5ee6cc93-0b56-4a1a-9942-306bf2cf4d6f" providerId="ADAL" clId="{A896482A-E720-4280-A043-6ADD944196B4}" dt="2025-03-05T20:02:14.167" v="12" actId="47"/>
        <pc:sldMkLst>
          <pc:docMk/>
          <pc:sldMk cId="46174796" sldId="505"/>
        </pc:sldMkLst>
      </pc:sldChg>
      <pc:sldChg chg="addSp delSp modSp new mod setBg">
        <pc:chgData name="Maruta Avotiņa" userId="5ee6cc93-0b56-4a1a-9942-306bf2cf4d6f" providerId="ADAL" clId="{A896482A-E720-4280-A043-6ADD944196B4}" dt="2025-03-05T20:18:35.726" v="98" actId="207"/>
        <pc:sldMkLst>
          <pc:docMk/>
          <pc:sldMk cId="2264905698" sldId="505"/>
        </pc:sldMkLst>
        <pc:spChg chg="add del">
          <ac:chgData name="Maruta Avotiņa" userId="5ee6cc93-0b56-4a1a-9942-306bf2cf4d6f" providerId="ADAL" clId="{A896482A-E720-4280-A043-6ADD944196B4}" dt="2025-03-05T20:13:47.586" v="54" actId="26606"/>
          <ac:spMkLst>
            <pc:docMk/>
            <pc:sldMk cId="2264905698" sldId="505"/>
            <ac:spMk id="8" creationId="{F3060C83-F051-4F0E-ABAD-AA0DFC48B218}"/>
          </ac:spMkLst>
        </pc:spChg>
        <pc:spChg chg="add del">
          <ac:chgData name="Maruta Avotiņa" userId="5ee6cc93-0b56-4a1a-9942-306bf2cf4d6f" providerId="ADAL" clId="{A896482A-E720-4280-A043-6ADD944196B4}" dt="2025-03-05T20:13:47.586" v="54" actId="26606"/>
          <ac:spMkLst>
            <pc:docMk/>
            <pc:sldMk cId="2264905698" sldId="505"/>
            <ac:spMk id="10" creationId="{83C98ABE-055B-441F-B07E-44F97F083C39}"/>
          </ac:spMkLst>
        </pc:spChg>
        <pc:spChg chg="add del">
          <ac:chgData name="Maruta Avotiņa" userId="5ee6cc93-0b56-4a1a-9942-306bf2cf4d6f" providerId="ADAL" clId="{A896482A-E720-4280-A043-6ADD944196B4}" dt="2025-03-05T20:13:47.586" v="54" actId="26606"/>
          <ac:spMkLst>
            <pc:docMk/>
            <pc:sldMk cId="2264905698" sldId="505"/>
            <ac:spMk id="12" creationId="{29FDB030-9B49-4CED-8CCD-4D99382388AC}"/>
          </ac:spMkLst>
        </pc:spChg>
        <pc:spChg chg="add del">
          <ac:chgData name="Maruta Avotiņa" userId="5ee6cc93-0b56-4a1a-9942-306bf2cf4d6f" providerId="ADAL" clId="{A896482A-E720-4280-A043-6ADD944196B4}" dt="2025-03-05T20:13:47.586" v="54" actId="26606"/>
          <ac:spMkLst>
            <pc:docMk/>
            <pc:sldMk cId="2264905698" sldId="505"/>
            <ac:spMk id="14" creationId="{3783CA14-24A1-485C-8B30-D6A5D87987AD}"/>
          </ac:spMkLst>
        </pc:spChg>
        <pc:spChg chg="add del">
          <ac:chgData name="Maruta Avotiņa" userId="5ee6cc93-0b56-4a1a-9942-306bf2cf4d6f" providerId="ADAL" clId="{A896482A-E720-4280-A043-6ADD944196B4}" dt="2025-03-05T20:13:47.586" v="54" actId="26606"/>
          <ac:spMkLst>
            <pc:docMk/>
            <pc:sldMk cId="2264905698" sldId="505"/>
            <ac:spMk id="16" creationId="{9A97C86A-04D6-40F7-AE84-31AB43E6A846}"/>
          </ac:spMkLst>
        </pc:spChg>
        <pc:spChg chg="add del">
          <ac:chgData name="Maruta Avotiņa" userId="5ee6cc93-0b56-4a1a-9942-306bf2cf4d6f" providerId="ADAL" clId="{A896482A-E720-4280-A043-6ADD944196B4}" dt="2025-03-05T20:13:47.586" v="54" actId="26606"/>
          <ac:spMkLst>
            <pc:docMk/>
            <pc:sldMk cId="2264905698" sldId="505"/>
            <ac:spMk id="18" creationId="{FF9F2414-84E8-453E-B1F3-389FDE8192D9}"/>
          </ac:spMkLst>
        </pc:spChg>
        <pc:spChg chg="add del">
          <ac:chgData name="Maruta Avotiņa" userId="5ee6cc93-0b56-4a1a-9942-306bf2cf4d6f" providerId="ADAL" clId="{A896482A-E720-4280-A043-6ADD944196B4}" dt="2025-03-05T20:13:47.586" v="54" actId="26606"/>
          <ac:spMkLst>
            <pc:docMk/>
            <pc:sldMk cId="2264905698" sldId="505"/>
            <ac:spMk id="20" creationId="{3ECA69A1-7536-43AC-85EF-C7106179F5ED}"/>
          </ac:spMkLst>
        </pc:spChg>
        <pc:graphicFrameChg chg="add mod modGraphic">
          <ac:chgData name="Maruta Avotiņa" userId="5ee6cc93-0b56-4a1a-9942-306bf2cf4d6f" providerId="ADAL" clId="{A896482A-E720-4280-A043-6ADD944196B4}" dt="2025-03-05T20:18:35.726" v="98" actId="207"/>
          <ac:graphicFrameMkLst>
            <pc:docMk/>
            <pc:sldMk cId="2264905698" sldId="505"/>
            <ac:graphicFrameMk id="4" creationId="{D0E5AAC8-36FE-BBDF-BDF3-4D76EECE0A0B}"/>
          </ac:graphicFrameMkLst>
        </pc:graphicFrameChg>
        <pc:picChg chg="add mod">
          <ac:chgData name="Maruta Avotiņa" userId="5ee6cc93-0b56-4a1a-9942-306bf2cf4d6f" providerId="ADAL" clId="{A896482A-E720-4280-A043-6ADD944196B4}" dt="2025-03-05T20:17:52.703" v="85" actId="14100"/>
          <ac:picMkLst>
            <pc:docMk/>
            <pc:sldMk cId="2264905698" sldId="505"/>
            <ac:picMk id="3" creationId="{6A7C483B-89FF-ED6D-5176-695DBFF1CD32}"/>
          </ac:picMkLst>
        </pc:picChg>
      </pc:sldChg>
      <pc:sldChg chg="del">
        <pc:chgData name="Maruta Avotiņa" userId="5ee6cc93-0b56-4a1a-9942-306bf2cf4d6f" providerId="ADAL" clId="{A896482A-E720-4280-A043-6ADD944196B4}" dt="2025-03-05T20:02:14.491" v="13" actId="47"/>
        <pc:sldMkLst>
          <pc:docMk/>
          <pc:sldMk cId="507387886" sldId="506"/>
        </pc:sldMkLst>
      </pc:sldChg>
      <pc:sldChg chg="addSp modSp new mod">
        <pc:chgData name="Maruta Avotiņa" userId="5ee6cc93-0b56-4a1a-9942-306bf2cf4d6f" providerId="ADAL" clId="{A896482A-E720-4280-A043-6ADD944196B4}" dt="2025-03-05T20:18:43.837" v="101" actId="1076"/>
        <pc:sldMkLst>
          <pc:docMk/>
          <pc:sldMk cId="543089668" sldId="506"/>
        </pc:sldMkLst>
        <pc:picChg chg="add mod">
          <ac:chgData name="Maruta Avotiņa" userId="5ee6cc93-0b56-4a1a-9942-306bf2cf4d6f" providerId="ADAL" clId="{A896482A-E720-4280-A043-6ADD944196B4}" dt="2025-03-05T20:18:43.837" v="101" actId="1076"/>
          <ac:picMkLst>
            <pc:docMk/>
            <pc:sldMk cId="543089668" sldId="506"/>
            <ac:picMk id="3" creationId="{F1DCE9A5-E4DD-61A6-F56E-D94578509092}"/>
          </ac:picMkLst>
        </pc:picChg>
      </pc:sldChg>
      <pc:sldChg chg="del">
        <pc:chgData name="Maruta Avotiņa" userId="5ee6cc93-0b56-4a1a-9942-306bf2cf4d6f" providerId="ADAL" clId="{A896482A-E720-4280-A043-6ADD944196B4}" dt="2025-03-05T20:02:14.846" v="14" actId="47"/>
        <pc:sldMkLst>
          <pc:docMk/>
          <pc:sldMk cId="666370568" sldId="507"/>
        </pc:sldMkLst>
      </pc:sldChg>
      <pc:sldChg chg="addSp modSp new mod">
        <pc:chgData name="Maruta Avotiņa" userId="5ee6cc93-0b56-4a1a-9942-306bf2cf4d6f" providerId="ADAL" clId="{A896482A-E720-4280-A043-6ADD944196B4}" dt="2025-03-05T20:18:48.491" v="103" actId="14100"/>
        <pc:sldMkLst>
          <pc:docMk/>
          <pc:sldMk cId="3556088194" sldId="507"/>
        </pc:sldMkLst>
        <pc:picChg chg="add mod">
          <ac:chgData name="Maruta Avotiņa" userId="5ee6cc93-0b56-4a1a-9942-306bf2cf4d6f" providerId="ADAL" clId="{A896482A-E720-4280-A043-6ADD944196B4}" dt="2025-03-05T20:18:48.491" v="103" actId="14100"/>
          <ac:picMkLst>
            <pc:docMk/>
            <pc:sldMk cId="3556088194" sldId="507"/>
            <ac:picMk id="3" creationId="{9AF95340-3E66-9914-F911-A3C5150E2882}"/>
          </ac:picMkLst>
        </pc:picChg>
      </pc:sldChg>
      <pc:sldChg chg="del">
        <pc:chgData name="Maruta Avotiņa" userId="5ee6cc93-0b56-4a1a-9942-306bf2cf4d6f" providerId="ADAL" clId="{A896482A-E720-4280-A043-6ADD944196B4}" dt="2025-03-05T20:02:14.925" v="15" actId="47"/>
        <pc:sldMkLst>
          <pc:docMk/>
          <pc:sldMk cId="1102720263" sldId="508"/>
        </pc:sldMkLst>
      </pc:sldChg>
      <pc:sldChg chg="addSp modSp new mod">
        <pc:chgData name="Maruta Avotiņa" userId="5ee6cc93-0b56-4a1a-9942-306bf2cf4d6f" providerId="ADAL" clId="{A896482A-E720-4280-A043-6ADD944196B4}" dt="2025-03-05T20:19:46.670" v="121" actId="1076"/>
        <pc:sldMkLst>
          <pc:docMk/>
          <pc:sldMk cId="1459221903" sldId="508"/>
        </pc:sldMkLst>
        <pc:spChg chg="add mod">
          <ac:chgData name="Maruta Avotiņa" userId="5ee6cc93-0b56-4a1a-9942-306bf2cf4d6f" providerId="ADAL" clId="{A896482A-E720-4280-A043-6ADD944196B4}" dt="2025-03-05T20:19:46.670" v="121" actId="1076"/>
          <ac:spMkLst>
            <pc:docMk/>
            <pc:sldMk cId="1459221903" sldId="508"/>
            <ac:spMk id="3" creationId="{9AE52A21-1A38-09B5-903E-BE960DEDC2B5}"/>
          </ac:spMkLst>
        </pc:spChg>
      </pc:sldChg>
      <pc:sldChg chg="addSp modSp new mod">
        <pc:chgData name="Maruta Avotiņa" userId="5ee6cc93-0b56-4a1a-9942-306bf2cf4d6f" providerId="ADAL" clId="{A896482A-E720-4280-A043-6ADD944196B4}" dt="2025-03-05T20:20:23.750" v="132" actId="1076"/>
        <pc:sldMkLst>
          <pc:docMk/>
          <pc:sldMk cId="1019436223" sldId="509"/>
        </pc:sldMkLst>
        <pc:spChg chg="add mod">
          <ac:chgData name="Maruta Avotiņa" userId="5ee6cc93-0b56-4a1a-9942-306bf2cf4d6f" providerId="ADAL" clId="{A896482A-E720-4280-A043-6ADD944196B4}" dt="2025-03-05T20:20:23.750" v="132" actId="1076"/>
          <ac:spMkLst>
            <pc:docMk/>
            <pc:sldMk cId="1019436223" sldId="509"/>
            <ac:spMk id="3" creationId="{04493952-0EA4-5A39-482E-C7DF5E63EC27}"/>
          </ac:spMkLst>
        </pc:spChg>
      </pc:sldChg>
      <pc:sldChg chg="del">
        <pc:chgData name="Maruta Avotiņa" userId="5ee6cc93-0b56-4a1a-9942-306bf2cf4d6f" providerId="ADAL" clId="{A896482A-E720-4280-A043-6ADD944196B4}" dt="2025-03-05T20:02:15.093" v="16" actId="47"/>
        <pc:sldMkLst>
          <pc:docMk/>
          <pc:sldMk cId="4217134316" sldId="509"/>
        </pc:sldMkLst>
      </pc:sldChg>
      <pc:sldChg chg="del">
        <pc:chgData name="Maruta Avotiņa" userId="5ee6cc93-0b56-4a1a-9942-306bf2cf4d6f" providerId="ADAL" clId="{A896482A-E720-4280-A043-6ADD944196B4}" dt="2025-03-05T20:02:15.381" v="17" actId="47"/>
        <pc:sldMkLst>
          <pc:docMk/>
          <pc:sldMk cId="1312322983" sldId="510"/>
        </pc:sldMkLst>
      </pc:sldChg>
      <pc:sldChg chg="addSp modSp new mod">
        <pc:chgData name="Maruta Avotiņa" userId="5ee6cc93-0b56-4a1a-9942-306bf2cf4d6f" providerId="ADAL" clId="{A896482A-E720-4280-A043-6ADD944196B4}" dt="2025-03-05T20:21:28.171" v="141" actId="207"/>
        <pc:sldMkLst>
          <pc:docMk/>
          <pc:sldMk cId="1556545862" sldId="510"/>
        </pc:sldMkLst>
        <pc:graphicFrameChg chg="add mod modGraphic">
          <ac:chgData name="Maruta Avotiņa" userId="5ee6cc93-0b56-4a1a-9942-306bf2cf4d6f" providerId="ADAL" clId="{A896482A-E720-4280-A043-6ADD944196B4}" dt="2025-03-05T20:21:28.171" v="141" actId="207"/>
          <ac:graphicFrameMkLst>
            <pc:docMk/>
            <pc:sldMk cId="1556545862" sldId="510"/>
            <ac:graphicFrameMk id="2" creationId="{32C0F478-D4D6-BE1E-4823-FB0B343D9E01}"/>
          </ac:graphicFrameMkLst>
        </pc:graphicFrameChg>
      </pc:sldChg>
      <pc:sldChg chg="addSp modSp new mod">
        <pc:chgData name="Maruta Avotiņa" userId="5ee6cc93-0b56-4a1a-9942-306bf2cf4d6f" providerId="ADAL" clId="{A896482A-E720-4280-A043-6ADD944196B4}" dt="2025-03-05T20:19:29.283" v="114" actId="14100"/>
        <pc:sldMkLst>
          <pc:docMk/>
          <pc:sldMk cId="1293193027" sldId="511"/>
        </pc:sldMkLst>
        <pc:graphicFrameChg chg="add mod modGraphic">
          <ac:chgData name="Maruta Avotiņa" userId="5ee6cc93-0b56-4a1a-9942-306bf2cf4d6f" providerId="ADAL" clId="{A896482A-E720-4280-A043-6ADD944196B4}" dt="2025-03-05T20:19:29.283" v="114" actId="14100"/>
          <ac:graphicFrameMkLst>
            <pc:docMk/>
            <pc:sldMk cId="1293193027" sldId="511"/>
            <ac:graphicFrameMk id="2" creationId="{ECBC4591-FB05-4068-8EC1-8A770EDC5AD9}"/>
          </ac:graphicFrameMkLst>
        </pc:graphicFrameChg>
      </pc:sldChg>
      <pc:sldChg chg="del">
        <pc:chgData name="Maruta Avotiņa" userId="5ee6cc93-0b56-4a1a-9942-306bf2cf4d6f" providerId="ADAL" clId="{A896482A-E720-4280-A043-6ADD944196B4}" dt="2025-03-05T20:02:15.665" v="19" actId="47"/>
        <pc:sldMkLst>
          <pc:docMk/>
          <pc:sldMk cId="1986905759" sldId="511"/>
        </pc:sldMkLst>
      </pc:sldChg>
      <pc:sldChg chg="del">
        <pc:chgData name="Maruta Avotiņa" userId="5ee6cc93-0b56-4a1a-9942-306bf2cf4d6f" providerId="ADAL" clId="{A896482A-E720-4280-A043-6ADD944196B4}" dt="2025-03-05T20:02:16.185" v="20" actId="47"/>
        <pc:sldMkLst>
          <pc:docMk/>
          <pc:sldMk cId="3785677460" sldId="512"/>
        </pc:sldMkLst>
      </pc:sldChg>
      <pc:sldChg chg="del">
        <pc:chgData name="Maruta Avotiņa" userId="5ee6cc93-0b56-4a1a-9942-306bf2cf4d6f" providerId="ADAL" clId="{A896482A-E720-4280-A043-6ADD944196B4}" dt="2025-03-05T20:02:16.862" v="21" actId="47"/>
        <pc:sldMkLst>
          <pc:docMk/>
          <pc:sldMk cId="298853198" sldId="513"/>
        </pc:sldMkLst>
      </pc:sldChg>
      <pc:sldChg chg="del">
        <pc:chgData name="Maruta Avotiņa" userId="5ee6cc93-0b56-4a1a-9942-306bf2cf4d6f" providerId="ADAL" clId="{A896482A-E720-4280-A043-6ADD944196B4}" dt="2025-03-05T20:02:17.446" v="22" actId="47"/>
        <pc:sldMkLst>
          <pc:docMk/>
          <pc:sldMk cId="669197363" sldId="514"/>
        </pc:sldMkLst>
      </pc:sldChg>
      <pc:sldChg chg="del">
        <pc:chgData name="Maruta Avotiņa" userId="5ee6cc93-0b56-4a1a-9942-306bf2cf4d6f" providerId="ADAL" clId="{A896482A-E720-4280-A043-6ADD944196B4}" dt="2025-03-05T20:02:17.904" v="23" actId="47"/>
        <pc:sldMkLst>
          <pc:docMk/>
          <pc:sldMk cId="1664972952" sldId="515"/>
        </pc:sldMkLst>
      </pc:sldChg>
      <pc:sldChg chg="del">
        <pc:chgData name="Maruta Avotiņa" userId="5ee6cc93-0b56-4a1a-9942-306bf2cf4d6f" providerId="ADAL" clId="{A896482A-E720-4280-A043-6ADD944196B4}" dt="2025-03-05T20:02:18.627" v="24" actId="47"/>
        <pc:sldMkLst>
          <pc:docMk/>
          <pc:sldMk cId="1294011532" sldId="516"/>
        </pc:sldMkLst>
      </pc:sldChg>
      <pc:sldChg chg="del">
        <pc:chgData name="Maruta Avotiņa" userId="5ee6cc93-0b56-4a1a-9942-306bf2cf4d6f" providerId="ADAL" clId="{A896482A-E720-4280-A043-6ADD944196B4}" dt="2025-03-05T20:02:19.301" v="25" actId="47"/>
        <pc:sldMkLst>
          <pc:docMk/>
          <pc:sldMk cId="995073562" sldId="517"/>
        </pc:sldMkLst>
      </pc:sldChg>
      <pc:sldChg chg="del">
        <pc:chgData name="Maruta Avotiņa" userId="5ee6cc93-0b56-4a1a-9942-306bf2cf4d6f" providerId="ADAL" clId="{A896482A-E720-4280-A043-6ADD944196B4}" dt="2025-03-05T20:02:19.877" v="26" actId="47"/>
        <pc:sldMkLst>
          <pc:docMk/>
          <pc:sldMk cId="1674316341" sldId="518"/>
        </pc:sldMkLst>
      </pc:sldChg>
      <pc:sldChg chg="del">
        <pc:chgData name="Maruta Avotiņa" userId="5ee6cc93-0b56-4a1a-9942-306bf2cf4d6f" providerId="ADAL" clId="{A896482A-E720-4280-A043-6ADD944196B4}" dt="2025-03-05T20:02:20.490" v="27" actId="47"/>
        <pc:sldMkLst>
          <pc:docMk/>
          <pc:sldMk cId="4258079271" sldId="519"/>
        </pc:sldMkLst>
      </pc:sldChg>
      <pc:sldChg chg="del">
        <pc:chgData name="Maruta Avotiņa" userId="5ee6cc93-0b56-4a1a-9942-306bf2cf4d6f" providerId="ADAL" clId="{A896482A-E720-4280-A043-6ADD944196B4}" dt="2025-03-05T20:02:15.555" v="18" actId="47"/>
        <pc:sldMkLst>
          <pc:docMk/>
          <pc:sldMk cId="2773337479" sldId="520"/>
        </pc:sldMkLst>
      </pc:sldChg>
    </pc:docChg>
  </pc:docChgLst>
  <pc:docChgLst>
    <pc:chgData name="Maruta Avotiņa" userId="5ee6cc93-0b56-4a1a-9942-306bf2cf4d6f" providerId="ADAL" clId="{7EE626E5-3F54-4ACD-968A-3FD26A5AC3C9}"/>
    <pc:docChg chg="custSel addSld delSld modSld sldOrd">
      <pc:chgData name="Maruta Avotiņa" userId="5ee6cc93-0b56-4a1a-9942-306bf2cf4d6f" providerId="ADAL" clId="{7EE626E5-3F54-4ACD-968A-3FD26A5AC3C9}" dt="2024-01-31T14:26:44.654" v="513" actId="680"/>
      <pc:docMkLst>
        <pc:docMk/>
      </pc:docMkLst>
      <pc:sldChg chg="modSp mod">
        <pc:chgData name="Maruta Avotiņa" userId="5ee6cc93-0b56-4a1a-9942-306bf2cf4d6f" providerId="ADAL" clId="{7EE626E5-3F54-4ACD-968A-3FD26A5AC3C9}" dt="2024-01-31T14:21:48.024" v="50" actId="27636"/>
        <pc:sldMkLst>
          <pc:docMk/>
          <pc:sldMk cId="803883505" sldId="256"/>
        </pc:sldMkLst>
      </pc:sldChg>
      <pc:sldChg chg="del">
        <pc:chgData name="Maruta Avotiņa" userId="5ee6cc93-0b56-4a1a-9942-306bf2cf4d6f" providerId="ADAL" clId="{7EE626E5-3F54-4ACD-968A-3FD26A5AC3C9}" dt="2024-01-31T14:22:12.964" v="64" actId="47"/>
        <pc:sldMkLst>
          <pc:docMk/>
          <pc:sldMk cId="2144967605" sldId="258"/>
        </pc:sldMkLst>
      </pc:sldChg>
      <pc:sldChg chg="del">
        <pc:chgData name="Maruta Avotiņa" userId="5ee6cc93-0b56-4a1a-9942-306bf2cf4d6f" providerId="ADAL" clId="{7EE626E5-3F54-4ACD-968A-3FD26A5AC3C9}" dt="2024-01-31T14:22:14.084" v="65" actId="47"/>
        <pc:sldMkLst>
          <pc:docMk/>
          <pc:sldMk cId="0" sldId="288"/>
        </pc:sldMkLst>
      </pc:sldChg>
      <pc:sldChg chg="del">
        <pc:chgData name="Maruta Avotiņa" userId="5ee6cc93-0b56-4a1a-9942-306bf2cf4d6f" providerId="ADAL" clId="{7EE626E5-3F54-4ACD-968A-3FD26A5AC3C9}" dt="2024-01-31T14:22:19.624" v="66" actId="47"/>
        <pc:sldMkLst>
          <pc:docMk/>
          <pc:sldMk cId="3326062570" sldId="294"/>
        </pc:sldMkLst>
      </pc:sldChg>
      <pc:sldChg chg="modSp mod">
        <pc:chgData name="Maruta Avotiņa" userId="5ee6cc93-0b56-4a1a-9942-306bf2cf4d6f" providerId="ADAL" clId="{7EE626E5-3F54-4ACD-968A-3FD26A5AC3C9}" dt="2024-01-31T14:23:06.844" v="122" actId="20577"/>
        <pc:sldMkLst>
          <pc:docMk/>
          <pc:sldMk cId="4008743697" sldId="445"/>
        </pc:sldMkLst>
      </pc:sldChg>
      <pc:sldChg chg="del">
        <pc:chgData name="Maruta Avotiņa" userId="5ee6cc93-0b56-4a1a-9942-306bf2cf4d6f" providerId="ADAL" clId="{7EE626E5-3F54-4ACD-968A-3FD26A5AC3C9}" dt="2024-01-31T14:22:22.144" v="67" actId="47"/>
        <pc:sldMkLst>
          <pc:docMk/>
          <pc:sldMk cId="1494258036" sldId="446"/>
        </pc:sldMkLst>
      </pc:sldChg>
      <pc:sldChg chg="del">
        <pc:chgData name="Maruta Avotiņa" userId="5ee6cc93-0b56-4a1a-9942-306bf2cf4d6f" providerId="ADAL" clId="{7EE626E5-3F54-4ACD-968A-3FD26A5AC3C9}" dt="2024-01-31T14:22:23.924" v="68" actId="47"/>
        <pc:sldMkLst>
          <pc:docMk/>
          <pc:sldMk cId="986309977" sldId="447"/>
        </pc:sldMkLst>
      </pc:sldChg>
      <pc:sldChg chg="del">
        <pc:chgData name="Maruta Avotiņa" userId="5ee6cc93-0b56-4a1a-9942-306bf2cf4d6f" providerId="ADAL" clId="{7EE626E5-3F54-4ACD-968A-3FD26A5AC3C9}" dt="2024-01-31T14:22:33.454" v="84" actId="47"/>
        <pc:sldMkLst>
          <pc:docMk/>
          <pc:sldMk cId="4143032908" sldId="448"/>
        </pc:sldMkLst>
      </pc:sldChg>
      <pc:sldChg chg="del">
        <pc:chgData name="Maruta Avotiņa" userId="5ee6cc93-0b56-4a1a-9942-306bf2cf4d6f" providerId="ADAL" clId="{7EE626E5-3F54-4ACD-968A-3FD26A5AC3C9}" dt="2024-01-31T14:22:33.984" v="85" actId="47"/>
        <pc:sldMkLst>
          <pc:docMk/>
          <pc:sldMk cId="1176216127" sldId="449"/>
        </pc:sldMkLst>
      </pc:sldChg>
      <pc:sldChg chg="del">
        <pc:chgData name="Maruta Avotiņa" userId="5ee6cc93-0b56-4a1a-9942-306bf2cf4d6f" providerId="ADAL" clId="{7EE626E5-3F54-4ACD-968A-3FD26A5AC3C9}" dt="2024-01-31T14:22:25.014" v="69" actId="47"/>
        <pc:sldMkLst>
          <pc:docMk/>
          <pc:sldMk cId="3656553115" sldId="450"/>
        </pc:sldMkLst>
      </pc:sldChg>
      <pc:sldChg chg="del">
        <pc:chgData name="Maruta Avotiņa" userId="5ee6cc93-0b56-4a1a-9942-306bf2cf4d6f" providerId="ADAL" clId="{7EE626E5-3F54-4ACD-968A-3FD26A5AC3C9}" dt="2024-01-31T14:22:26.694" v="70" actId="47"/>
        <pc:sldMkLst>
          <pc:docMk/>
          <pc:sldMk cId="384071737" sldId="451"/>
        </pc:sldMkLst>
      </pc:sldChg>
      <pc:sldChg chg="del">
        <pc:chgData name="Maruta Avotiņa" userId="5ee6cc93-0b56-4a1a-9942-306bf2cf4d6f" providerId="ADAL" clId="{7EE626E5-3F54-4ACD-968A-3FD26A5AC3C9}" dt="2024-01-31T14:22:27.174" v="71" actId="47"/>
        <pc:sldMkLst>
          <pc:docMk/>
          <pc:sldMk cId="3245953401" sldId="452"/>
        </pc:sldMkLst>
      </pc:sldChg>
      <pc:sldChg chg="del">
        <pc:chgData name="Maruta Avotiņa" userId="5ee6cc93-0b56-4a1a-9942-306bf2cf4d6f" providerId="ADAL" clId="{7EE626E5-3F54-4ACD-968A-3FD26A5AC3C9}" dt="2024-01-31T14:22:27.604" v="72" actId="47"/>
        <pc:sldMkLst>
          <pc:docMk/>
          <pc:sldMk cId="2227806312" sldId="453"/>
        </pc:sldMkLst>
      </pc:sldChg>
      <pc:sldChg chg="del">
        <pc:chgData name="Maruta Avotiņa" userId="5ee6cc93-0b56-4a1a-9942-306bf2cf4d6f" providerId="ADAL" clId="{7EE626E5-3F54-4ACD-968A-3FD26A5AC3C9}" dt="2024-01-31T14:22:28.094" v="73" actId="47"/>
        <pc:sldMkLst>
          <pc:docMk/>
          <pc:sldMk cId="3372941341" sldId="454"/>
        </pc:sldMkLst>
      </pc:sldChg>
      <pc:sldChg chg="del">
        <pc:chgData name="Maruta Avotiņa" userId="5ee6cc93-0b56-4a1a-9942-306bf2cf4d6f" providerId="ADAL" clId="{7EE626E5-3F54-4ACD-968A-3FD26A5AC3C9}" dt="2024-01-31T14:22:28.434" v="74" actId="47"/>
        <pc:sldMkLst>
          <pc:docMk/>
          <pc:sldMk cId="1378872008" sldId="455"/>
        </pc:sldMkLst>
      </pc:sldChg>
      <pc:sldChg chg="del">
        <pc:chgData name="Maruta Avotiņa" userId="5ee6cc93-0b56-4a1a-9942-306bf2cf4d6f" providerId="ADAL" clId="{7EE626E5-3F54-4ACD-968A-3FD26A5AC3C9}" dt="2024-01-31T14:22:28.774" v="75" actId="47"/>
        <pc:sldMkLst>
          <pc:docMk/>
          <pc:sldMk cId="3813986398" sldId="456"/>
        </pc:sldMkLst>
      </pc:sldChg>
      <pc:sldChg chg="del">
        <pc:chgData name="Maruta Avotiņa" userId="5ee6cc93-0b56-4a1a-9942-306bf2cf4d6f" providerId="ADAL" clId="{7EE626E5-3F54-4ACD-968A-3FD26A5AC3C9}" dt="2024-01-31T14:22:32.954" v="83" actId="47"/>
        <pc:sldMkLst>
          <pc:docMk/>
          <pc:sldMk cId="2932730036" sldId="457"/>
        </pc:sldMkLst>
      </pc:sldChg>
      <pc:sldChg chg="del">
        <pc:chgData name="Maruta Avotiņa" userId="5ee6cc93-0b56-4a1a-9942-306bf2cf4d6f" providerId="ADAL" clId="{7EE626E5-3F54-4ACD-968A-3FD26A5AC3C9}" dt="2024-01-31T14:22:29.154" v="76" actId="47"/>
        <pc:sldMkLst>
          <pc:docMk/>
          <pc:sldMk cId="375069358" sldId="459"/>
        </pc:sldMkLst>
      </pc:sldChg>
      <pc:sldChg chg="del">
        <pc:chgData name="Maruta Avotiņa" userId="5ee6cc93-0b56-4a1a-9942-306bf2cf4d6f" providerId="ADAL" clId="{7EE626E5-3F54-4ACD-968A-3FD26A5AC3C9}" dt="2024-01-31T14:22:29.414" v="77" actId="47"/>
        <pc:sldMkLst>
          <pc:docMk/>
          <pc:sldMk cId="3423668218" sldId="460"/>
        </pc:sldMkLst>
      </pc:sldChg>
      <pc:sldChg chg="del">
        <pc:chgData name="Maruta Avotiņa" userId="5ee6cc93-0b56-4a1a-9942-306bf2cf4d6f" providerId="ADAL" clId="{7EE626E5-3F54-4ACD-968A-3FD26A5AC3C9}" dt="2024-01-31T14:22:29.754" v="78" actId="47"/>
        <pc:sldMkLst>
          <pc:docMk/>
          <pc:sldMk cId="74498263" sldId="461"/>
        </pc:sldMkLst>
      </pc:sldChg>
      <pc:sldChg chg="del">
        <pc:chgData name="Maruta Avotiņa" userId="5ee6cc93-0b56-4a1a-9942-306bf2cf4d6f" providerId="ADAL" clId="{7EE626E5-3F54-4ACD-968A-3FD26A5AC3C9}" dt="2024-01-31T14:22:30.124" v="79" actId="47"/>
        <pc:sldMkLst>
          <pc:docMk/>
          <pc:sldMk cId="2703378459" sldId="462"/>
        </pc:sldMkLst>
      </pc:sldChg>
      <pc:sldChg chg="del">
        <pc:chgData name="Maruta Avotiņa" userId="5ee6cc93-0b56-4a1a-9942-306bf2cf4d6f" providerId="ADAL" clId="{7EE626E5-3F54-4ACD-968A-3FD26A5AC3C9}" dt="2024-01-31T14:22:30.849" v="80" actId="47"/>
        <pc:sldMkLst>
          <pc:docMk/>
          <pc:sldMk cId="3409728223" sldId="463"/>
        </pc:sldMkLst>
      </pc:sldChg>
      <pc:sldChg chg="del">
        <pc:chgData name="Maruta Avotiņa" userId="5ee6cc93-0b56-4a1a-9942-306bf2cf4d6f" providerId="ADAL" clId="{7EE626E5-3F54-4ACD-968A-3FD26A5AC3C9}" dt="2024-01-31T14:22:31.636" v="81" actId="47"/>
        <pc:sldMkLst>
          <pc:docMk/>
          <pc:sldMk cId="2356258369" sldId="464"/>
        </pc:sldMkLst>
      </pc:sldChg>
      <pc:sldChg chg="del">
        <pc:chgData name="Maruta Avotiņa" userId="5ee6cc93-0b56-4a1a-9942-306bf2cf4d6f" providerId="ADAL" clId="{7EE626E5-3F54-4ACD-968A-3FD26A5AC3C9}" dt="2024-01-31T14:22:32.254" v="82" actId="47"/>
        <pc:sldMkLst>
          <pc:docMk/>
          <pc:sldMk cId="3857525667" sldId="465"/>
        </pc:sldMkLst>
      </pc:sldChg>
      <pc:sldChg chg="del">
        <pc:chgData name="Maruta Avotiņa" userId="5ee6cc93-0b56-4a1a-9942-306bf2cf4d6f" providerId="ADAL" clId="{7EE626E5-3F54-4ACD-968A-3FD26A5AC3C9}" dt="2024-01-31T14:22:34.474" v="86" actId="47"/>
        <pc:sldMkLst>
          <pc:docMk/>
          <pc:sldMk cId="2934823481" sldId="466"/>
        </pc:sldMkLst>
      </pc:sldChg>
      <pc:sldChg chg="del">
        <pc:chgData name="Maruta Avotiņa" userId="5ee6cc93-0b56-4a1a-9942-306bf2cf4d6f" providerId="ADAL" clId="{7EE626E5-3F54-4ACD-968A-3FD26A5AC3C9}" dt="2024-01-31T14:22:34.904" v="87" actId="47"/>
        <pc:sldMkLst>
          <pc:docMk/>
          <pc:sldMk cId="1677956293" sldId="467"/>
        </pc:sldMkLst>
      </pc:sldChg>
      <pc:sldChg chg="del">
        <pc:chgData name="Maruta Avotiņa" userId="5ee6cc93-0b56-4a1a-9942-306bf2cf4d6f" providerId="ADAL" clId="{7EE626E5-3F54-4ACD-968A-3FD26A5AC3C9}" dt="2024-01-31T14:22:35.840" v="89" actId="47"/>
        <pc:sldMkLst>
          <pc:docMk/>
          <pc:sldMk cId="3235701802" sldId="468"/>
        </pc:sldMkLst>
      </pc:sldChg>
      <pc:sldChg chg="del">
        <pc:chgData name="Maruta Avotiņa" userId="5ee6cc93-0b56-4a1a-9942-306bf2cf4d6f" providerId="ADAL" clId="{7EE626E5-3F54-4ACD-968A-3FD26A5AC3C9}" dt="2024-01-31T14:22:36.644" v="90" actId="47"/>
        <pc:sldMkLst>
          <pc:docMk/>
          <pc:sldMk cId="321710109" sldId="469"/>
        </pc:sldMkLst>
      </pc:sldChg>
      <pc:sldChg chg="del">
        <pc:chgData name="Maruta Avotiņa" userId="5ee6cc93-0b56-4a1a-9942-306bf2cf4d6f" providerId="ADAL" clId="{7EE626E5-3F54-4ACD-968A-3FD26A5AC3C9}" dt="2024-01-31T14:22:37.134" v="91" actId="47"/>
        <pc:sldMkLst>
          <pc:docMk/>
          <pc:sldMk cId="3699193879" sldId="470"/>
        </pc:sldMkLst>
      </pc:sldChg>
      <pc:sldChg chg="del">
        <pc:chgData name="Maruta Avotiņa" userId="5ee6cc93-0b56-4a1a-9942-306bf2cf4d6f" providerId="ADAL" clId="{7EE626E5-3F54-4ACD-968A-3FD26A5AC3C9}" dt="2024-01-31T14:22:37.674" v="92" actId="47"/>
        <pc:sldMkLst>
          <pc:docMk/>
          <pc:sldMk cId="2937034769" sldId="471"/>
        </pc:sldMkLst>
      </pc:sldChg>
      <pc:sldChg chg="del">
        <pc:chgData name="Maruta Avotiņa" userId="5ee6cc93-0b56-4a1a-9942-306bf2cf4d6f" providerId="ADAL" clId="{7EE626E5-3F54-4ACD-968A-3FD26A5AC3C9}" dt="2024-01-31T14:22:38.204" v="93" actId="47"/>
        <pc:sldMkLst>
          <pc:docMk/>
          <pc:sldMk cId="3859721004" sldId="472"/>
        </pc:sldMkLst>
      </pc:sldChg>
      <pc:sldChg chg="del">
        <pc:chgData name="Maruta Avotiņa" userId="5ee6cc93-0b56-4a1a-9942-306bf2cf4d6f" providerId="ADAL" clId="{7EE626E5-3F54-4ACD-968A-3FD26A5AC3C9}" dt="2024-01-31T14:22:38.554" v="94" actId="47"/>
        <pc:sldMkLst>
          <pc:docMk/>
          <pc:sldMk cId="2843436251" sldId="473"/>
        </pc:sldMkLst>
      </pc:sldChg>
      <pc:sldChg chg="del">
        <pc:chgData name="Maruta Avotiņa" userId="5ee6cc93-0b56-4a1a-9942-306bf2cf4d6f" providerId="ADAL" clId="{7EE626E5-3F54-4ACD-968A-3FD26A5AC3C9}" dt="2024-01-31T14:22:38.964" v="95" actId="47"/>
        <pc:sldMkLst>
          <pc:docMk/>
          <pc:sldMk cId="3437924423" sldId="474"/>
        </pc:sldMkLst>
      </pc:sldChg>
      <pc:sldChg chg="del">
        <pc:chgData name="Maruta Avotiņa" userId="5ee6cc93-0b56-4a1a-9942-306bf2cf4d6f" providerId="ADAL" clId="{7EE626E5-3F54-4ACD-968A-3FD26A5AC3C9}" dt="2024-01-31T14:22:39.424" v="96" actId="47"/>
        <pc:sldMkLst>
          <pc:docMk/>
          <pc:sldMk cId="2678882177" sldId="475"/>
        </pc:sldMkLst>
      </pc:sldChg>
      <pc:sldChg chg="del">
        <pc:chgData name="Maruta Avotiņa" userId="5ee6cc93-0b56-4a1a-9942-306bf2cf4d6f" providerId="ADAL" clId="{7EE626E5-3F54-4ACD-968A-3FD26A5AC3C9}" dt="2024-01-31T14:22:35.334" v="88" actId="47"/>
        <pc:sldMkLst>
          <pc:docMk/>
          <pc:sldMk cId="3386722589" sldId="476"/>
        </pc:sldMkLst>
      </pc:sldChg>
      <pc:sldChg chg="del">
        <pc:chgData name="Maruta Avotiņa" userId="5ee6cc93-0b56-4a1a-9942-306bf2cf4d6f" providerId="ADAL" clId="{7EE626E5-3F54-4ACD-968A-3FD26A5AC3C9}" dt="2024-01-31T14:22:39.994" v="97" actId="47"/>
        <pc:sldMkLst>
          <pc:docMk/>
          <pc:sldMk cId="220795291" sldId="477"/>
        </pc:sldMkLst>
      </pc:sldChg>
      <pc:sldChg chg="del">
        <pc:chgData name="Maruta Avotiņa" userId="5ee6cc93-0b56-4a1a-9942-306bf2cf4d6f" providerId="ADAL" clId="{7EE626E5-3F54-4ACD-968A-3FD26A5AC3C9}" dt="2024-01-31T14:22:40.464" v="98" actId="47"/>
        <pc:sldMkLst>
          <pc:docMk/>
          <pc:sldMk cId="2124237070" sldId="478"/>
        </pc:sldMkLst>
      </pc:sldChg>
      <pc:sldChg chg="modSp mod">
        <pc:chgData name="Maruta Avotiņa" userId="5ee6cc93-0b56-4a1a-9942-306bf2cf4d6f" providerId="ADAL" clId="{7EE626E5-3F54-4ACD-968A-3FD26A5AC3C9}" dt="2024-01-31T14:23:47.595" v="136" actId="113"/>
        <pc:sldMkLst>
          <pc:docMk/>
          <pc:sldMk cId="3997354460" sldId="479"/>
        </pc:sldMkLst>
      </pc:sldChg>
      <pc:sldChg chg="del">
        <pc:chgData name="Maruta Avotiņa" userId="5ee6cc93-0b56-4a1a-9942-306bf2cf4d6f" providerId="ADAL" clId="{7EE626E5-3F54-4ACD-968A-3FD26A5AC3C9}" dt="2024-01-31T14:22:41.164" v="99" actId="47"/>
        <pc:sldMkLst>
          <pc:docMk/>
          <pc:sldMk cId="1788500935" sldId="480"/>
        </pc:sldMkLst>
      </pc:sldChg>
      <pc:sldChg chg="new">
        <pc:chgData name="Maruta Avotiņa" userId="5ee6cc93-0b56-4a1a-9942-306bf2cf4d6f" providerId="ADAL" clId="{7EE626E5-3F54-4ACD-968A-3FD26A5AC3C9}" dt="2024-01-31T14:22:51.304" v="102" actId="680"/>
        <pc:sldMkLst>
          <pc:docMk/>
          <pc:sldMk cId="3149967848" sldId="480"/>
        </pc:sldMkLst>
      </pc:sldChg>
      <pc:sldChg chg="modSp add mod ord">
        <pc:chgData name="Maruta Avotiņa" userId="5ee6cc93-0b56-4a1a-9942-306bf2cf4d6f" providerId="ADAL" clId="{7EE626E5-3F54-4ACD-968A-3FD26A5AC3C9}" dt="2024-01-31T14:26:25.345" v="499"/>
        <pc:sldMkLst>
          <pc:docMk/>
          <pc:sldMk cId="1876345489" sldId="481"/>
        </pc:sldMkLst>
      </pc:sldChg>
      <pc:sldChg chg="del">
        <pc:chgData name="Maruta Avotiņa" userId="5ee6cc93-0b56-4a1a-9942-306bf2cf4d6f" providerId="ADAL" clId="{7EE626E5-3F54-4ACD-968A-3FD26A5AC3C9}" dt="2024-01-31T14:22:42.334" v="100" actId="47"/>
        <pc:sldMkLst>
          <pc:docMk/>
          <pc:sldMk cId="3236890230" sldId="481"/>
        </pc:sldMkLst>
      </pc:sldChg>
      <pc:sldChg chg="del">
        <pc:chgData name="Maruta Avotiņa" userId="5ee6cc93-0b56-4a1a-9942-306bf2cf4d6f" providerId="ADAL" clId="{7EE626E5-3F54-4ACD-968A-3FD26A5AC3C9}" dt="2024-01-31T14:22:44.689" v="101" actId="47"/>
        <pc:sldMkLst>
          <pc:docMk/>
          <pc:sldMk cId="386918423" sldId="482"/>
        </pc:sldMkLst>
      </pc:sldChg>
      <pc:sldChg chg="new">
        <pc:chgData name="Maruta Avotiņa" userId="5ee6cc93-0b56-4a1a-9942-306bf2cf4d6f" providerId="ADAL" clId="{7EE626E5-3F54-4ACD-968A-3FD26A5AC3C9}" dt="2024-01-31T14:26:37.165" v="500" actId="680"/>
        <pc:sldMkLst>
          <pc:docMk/>
          <pc:sldMk cId="2950518316" sldId="482"/>
        </pc:sldMkLst>
      </pc:sldChg>
      <pc:sldChg chg="new">
        <pc:chgData name="Maruta Avotiņa" userId="5ee6cc93-0b56-4a1a-9942-306bf2cf4d6f" providerId="ADAL" clId="{7EE626E5-3F54-4ACD-968A-3FD26A5AC3C9}" dt="2024-01-31T14:26:39.045" v="501" actId="680"/>
        <pc:sldMkLst>
          <pc:docMk/>
          <pc:sldMk cId="4012937216" sldId="483"/>
        </pc:sldMkLst>
      </pc:sldChg>
      <pc:sldChg chg="new">
        <pc:chgData name="Maruta Avotiņa" userId="5ee6cc93-0b56-4a1a-9942-306bf2cf4d6f" providerId="ADAL" clId="{7EE626E5-3F54-4ACD-968A-3FD26A5AC3C9}" dt="2024-01-31T14:26:39.315" v="502" actId="680"/>
        <pc:sldMkLst>
          <pc:docMk/>
          <pc:sldMk cId="3737900345" sldId="484"/>
        </pc:sldMkLst>
      </pc:sldChg>
      <pc:sldChg chg="new">
        <pc:chgData name="Maruta Avotiņa" userId="5ee6cc93-0b56-4a1a-9942-306bf2cf4d6f" providerId="ADAL" clId="{7EE626E5-3F54-4ACD-968A-3FD26A5AC3C9}" dt="2024-01-31T14:26:39.965" v="503" actId="680"/>
        <pc:sldMkLst>
          <pc:docMk/>
          <pc:sldMk cId="1671446490" sldId="485"/>
        </pc:sldMkLst>
      </pc:sldChg>
      <pc:sldChg chg="new">
        <pc:chgData name="Maruta Avotiņa" userId="5ee6cc93-0b56-4a1a-9942-306bf2cf4d6f" providerId="ADAL" clId="{7EE626E5-3F54-4ACD-968A-3FD26A5AC3C9}" dt="2024-01-31T14:26:40.204" v="504" actId="680"/>
        <pc:sldMkLst>
          <pc:docMk/>
          <pc:sldMk cId="2686531468" sldId="486"/>
        </pc:sldMkLst>
      </pc:sldChg>
      <pc:sldChg chg="new">
        <pc:chgData name="Maruta Avotiņa" userId="5ee6cc93-0b56-4a1a-9942-306bf2cf4d6f" providerId="ADAL" clId="{7EE626E5-3F54-4ACD-968A-3FD26A5AC3C9}" dt="2024-01-31T14:26:40.749" v="505" actId="680"/>
        <pc:sldMkLst>
          <pc:docMk/>
          <pc:sldMk cId="4094094239" sldId="487"/>
        </pc:sldMkLst>
      </pc:sldChg>
      <pc:sldChg chg="new">
        <pc:chgData name="Maruta Avotiņa" userId="5ee6cc93-0b56-4a1a-9942-306bf2cf4d6f" providerId="ADAL" clId="{7EE626E5-3F54-4ACD-968A-3FD26A5AC3C9}" dt="2024-01-31T14:26:41.115" v="506" actId="680"/>
        <pc:sldMkLst>
          <pc:docMk/>
          <pc:sldMk cId="2648577519" sldId="488"/>
        </pc:sldMkLst>
      </pc:sldChg>
      <pc:sldChg chg="new">
        <pc:chgData name="Maruta Avotiņa" userId="5ee6cc93-0b56-4a1a-9942-306bf2cf4d6f" providerId="ADAL" clId="{7EE626E5-3F54-4ACD-968A-3FD26A5AC3C9}" dt="2024-01-31T14:26:41.665" v="507" actId="680"/>
        <pc:sldMkLst>
          <pc:docMk/>
          <pc:sldMk cId="3690975234" sldId="489"/>
        </pc:sldMkLst>
      </pc:sldChg>
      <pc:sldChg chg="new">
        <pc:chgData name="Maruta Avotiņa" userId="5ee6cc93-0b56-4a1a-9942-306bf2cf4d6f" providerId="ADAL" clId="{7EE626E5-3F54-4ACD-968A-3FD26A5AC3C9}" dt="2024-01-31T14:26:42.064" v="508" actId="680"/>
        <pc:sldMkLst>
          <pc:docMk/>
          <pc:sldMk cId="1332839367" sldId="490"/>
        </pc:sldMkLst>
      </pc:sldChg>
      <pc:sldChg chg="new">
        <pc:chgData name="Maruta Avotiņa" userId="5ee6cc93-0b56-4a1a-9942-306bf2cf4d6f" providerId="ADAL" clId="{7EE626E5-3F54-4ACD-968A-3FD26A5AC3C9}" dt="2024-01-31T14:26:42.704" v="509" actId="680"/>
        <pc:sldMkLst>
          <pc:docMk/>
          <pc:sldMk cId="3167658540" sldId="491"/>
        </pc:sldMkLst>
      </pc:sldChg>
      <pc:sldChg chg="new">
        <pc:chgData name="Maruta Avotiņa" userId="5ee6cc93-0b56-4a1a-9942-306bf2cf4d6f" providerId="ADAL" clId="{7EE626E5-3F54-4ACD-968A-3FD26A5AC3C9}" dt="2024-01-31T14:26:43.121" v="510" actId="680"/>
        <pc:sldMkLst>
          <pc:docMk/>
          <pc:sldMk cId="1304377507" sldId="492"/>
        </pc:sldMkLst>
      </pc:sldChg>
      <pc:sldChg chg="new">
        <pc:chgData name="Maruta Avotiņa" userId="5ee6cc93-0b56-4a1a-9942-306bf2cf4d6f" providerId="ADAL" clId="{7EE626E5-3F54-4ACD-968A-3FD26A5AC3C9}" dt="2024-01-31T14:26:43.534" v="511" actId="680"/>
        <pc:sldMkLst>
          <pc:docMk/>
          <pc:sldMk cId="1564852120" sldId="493"/>
        </pc:sldMkLst>
      </pc:sldChg>
      <pc:sldChg chg="new">
        <pc:chgData name="Maruta Avotiņa" userId="5ee6cc93-0b56-4a1a-9942-306bf2cf4d6f" providerId="ADAL" clId="{7EE626E5-3F54-4ACD-968A-3FD26A5AC3C9}" dt="2024-01-31T14:26:43.922" v="512" actId="680"/>
        <pc:sldMkLst>
          <pc:docMk/>
          <pc:sldMk cId="2827938" sldId="494"/>
        </pc:sldMkLst>
      </pc:sldChg>
      <pc:sldChg chg="new">
        <pc:chgData name="Maruta Avotiņa" userId="5ee6cc93-0b56-4a1a-9942-306bf2cf4d6f" providerId="ADAL" clId="{7EE626E5-3F54-4ACD-968A-3FD26A5AC3C9}" dt="2024-01-31T14:26:44.654" v="513" actId="680"/>
        <pc:sldMkLst>
          <pc:docMk/>
          <pc:sldMk cId="1075147274" sldId="495"/>
        </pc:sldMkLst>
      </pc:sldChg>
    </pc:docChg>
  </pc:docChgLst>
  <pc:docChgLst>
    <pc:chgData name="Maruta Avotiņa" userId="5ee6cc93-0b56-4a1a-9942-306bf2cf4d6f" providerId="ADAL" clId="{680CFC10-E3CB-4E42-BABF-60B1F25E6C23}"/>
    <pc:docChg chg="undo custSel addSld delSld modSld">
      <pc:chgData name="Maruta Avotiņa" userId="5ee6cc93-0b56-4a1a-9942-306bf2cf4d6f" providerId="ADAL" clId="{680CFC10-E3CB-4E42-BABF-60B1F25E6C23}" dt="2023-03-09T19:55:41.920" v="1010" actId="1076"/>
      <pc:docMkLst>
        <pc:docMk/>
      </pc:docMkLst>
      <pc:sldChg chg="modSp mod">
        <pc:chgData name="Maruta Avotiņa" userId="5ee6cc93-0b56-4a1a-9942-306bf2cf4d6f" providerId="ADAL" clId="{680CFC10-E3CB-4E42-BABF-60B1F25E6C23}" dt="2023-03-09T19:55:41.920" v="1010" actId="1076"/>
        <pc:sldMkLst>
          <pc:docMk/>
          <pc:sldMk cId="803883505" sldId="256"/>
        </pc:sldMkLst>
      </pc:sldChg>
      <pc:sldChg chg="modSp add mod modAnim">
        <pc:chgData name="Maruta Avotiņa" userId="5ee6cc93-0b56-4a1a-9942-306bf2cf4d6f" providerId="ADAL" clId="{680CFC10-E3CB-4E42-BABF-60B1F25E6C23}" dt="2023-03-09T19:52:51.182" v="957"/>
        <pc:sldMkLst>
          <pc:docMk/>
          <pc:sldMk cId="2144967605" sldId="258"/>
        </pc:sldMkLst>
      </pc:sldChg>
      <pc:sldChg chg="addSp delSp modSp add mod">
        <pc:chgData name="Maruta Avotiņa" userId="5ee6cc93-0b56-4a1a-9942-306bf2cf4d6f" providerId="ADAL" clId="{680CFC10-E3CB-4E42-BABF-60B1F25E6C23}" dt="2023-03-09T19:55:27.990" v="1009" actId="1076"/>
        <pc:sldMkLst>
          <pc:docMk/>
          <pc:sldMk cId="0" sldId="288"/>
        </pc:sldMkLst>
      </pc:sldChg>
      <pc:sldChg chg="modSp add mod modAnim">
        <pc:chgData name="Maruta Avotiņa" userId="5ee6cc93-0b56-4a1a-9942-306bf2cf4d6f" providerId="ADAL" clId="{680CFC10-E3CB-4E42-BABF-60B1F25E6C23}" dt="2023-03-09T19:53:40.939" v="984" actId="20577"/>
        <pc:sldMkLst>
          <pc:docMk/>
          <pc:sldMk cId="3326062570" sldId="294"/>
        </pc:sldMkLst>
      </pc:sldChg>
      <pc:sldChg chg="addSp delSp modSp mod">
        <pc:chgData name="Maruta Avotiņa" userId="5ee6cc93-0b56-4a1a-9942-306bf2cf4d6f" providerId="ADAL" clId="{680CFC10-E3CB-4E42-BABF-60B1F25E6C23}" dt="2023-03-09T19:07:51.406" v="117" actId="403"/>
        <pc:sldMkLst>
          <pc:docMk/>
          <pc:sldMk cId="986309977" sldId="447"/>
        </pc:sldMkLst>
      </pc:sldChg>
      <pc:sldChg chg="addSp modSp mod">
        <pc:chgData name="Maruta Avotiņa" userId="5ee6cc93-0b56-4a1a-9942-306bf2cf4d6f" providerId="ADAL" clId="{680CFC10-E3CB-4E42-BABF-60B1F25E6C23}" dt="2023-03-09T19:19:11.773" v="361" actId="1076"/>
        <pc:sldMkLst>
          <pc:docMk/>
          <pc:sldMk cId="1176216127" sldId="449"/>
        </pc:sldMkLst>
      </pc:sldChg>
      <pc:sldChg chg="addSp modSp new mod">
        <pc:chgData name="Maruta Avotiņa" userId="5ee6cc93-0b56-4a1a-9942-306bf2cf4d6f" providerId="ADAL" clId="{680CFC10-E3CB-4E42-BABF-60B1F25E6C23}" dt="2023-03-09T19:08:38.460" v="132" actId="1076"/>
        <pc:sldMkLst>
          <pc:docMk/>
          <pc:sldMk cId="3656553115" sldId="450"/>
        </pc:sldMkLst>
      </pc:sldChg>
      <pc:sldChg chg="addSp modSp new mod">
        <pc:chgData name="Maruta Avotiņa" userId="5ee6cc93-0b56-4a1a-9942-306bf2cf4d6f" providerId="ADAL" clId="{680CFC10-E3CB-4E42-BABF-60B1F25E6C23}" dt="2023-03-09T19:48:05.526" v="918"/>
        <pc:sldMkLst>
          <pc:docMk/>
          <pc:sldMk cId="384071737" sldId="451"/>
        </pc:sldMkLst>
      </pc:sldChg>
      <pc:sldChg chg="addSp modSp new mod">
        <pc:chgData name="Maruta Avotiņa" userId="5ee6cc93-0b56-4a1a-9942-306bf2cf4d6f" providerId="ADAL" clId="{680CFC10-E3CB-4E42-BABF-60B1F25E6C23}" dt="2023-03-09T19:09:21.231" v="149" actId="1076"/>
        <pc:sldMkLst>
          <pc:docMk/>
          <pc:sldMk cId="3245953401" sldId="452"/>
        </pc:sldMkLst>
      </pc:sldChg>
      <pc:sldChg chg="addSp modSp new mod">
        <pc:chgData name="Maruta Avotiņa" userId="5ee6cc93-0b56-4a1a-9942-306bf2cf4d6f" providerId="ADAL" clId="{680CFC10-E3CB-4E42-BABF-60B1F25E6C23}" dt="2023-03-09T19:10:53.082" v="186" actId="1076"/>
        <pc:sldMkLst>
          <pc:docMk/>
          <pc:sldMk cId="2227806312" sldId="453"/>
        </pc:sldMkLst>
      </pc:sldChg>
      <pc:sldChg chg="addSp modSp new mod">
        <pc:chgData name="Maruta Avotiņa" userId="5ee6cc93-0b56-4a1a-9942-306bf2cf4d6f" providerId="ADAL" clId="{680CFC10-E3CB-4E42-BABF-60B1F25E6C23}" dt="2023-03-09T19:11:23.967" v="194" actId="1076"/>
        <pc:sldMkLst>
          <pc:docMk/>
          <pc:sldMk cId="3372941341" sldId="454"/>
        </pc:sldMkLst>
      </pc:sldChg>
      <pc:sldChg chg="addSp modSp new mod">
        <pc:chgData name="Maruta Avotiņa" userId="5ee6cc93-0b56-4a1a-9942-306bf2cf4d6f" providerId="ADAL" clId="{680CFC10-E3CB-4E42-BABF-60B1F25E6C23}" dt="2023-03-09T19:48:23.631" v="922"/>
        <pc:sldMkLst>
          <pc:docMk/>
          <pc:sldMk cId="1378872008" sldId="455"/>
        </pc:sldMkLst>
      </pc:sldChg>
      <pc:sldChg chg="addSp modSp new mod">
        <pc:chgData name="Maruta Avotiņa" userId="5ee6cc93-0b56-4a1a-9942-306bf2cf4d6f" providerId="ADAL" clId="{680CFC10-E3CB-4E42-BABF-60B1F25E6C23}" dt="2023-03-09T19:12:20.754" v="221" actId="1076"/>
        <pc:sldMkLst>
          <pc:docMk/>
          <pc:sldMk cId="3813986398" sldId="456"/>
        </pc:sldMkLst>
      </pc:sldChg>
      <pc:sldChg chg="addSp modSp new mod">
        <pc:chgData name="Maruta Avotiņa" userId="5ee6cc93-0b56-4a1a-9942-306bf2cf4d6f" providerId="ADAL" clId="{680CFC10-E3CB-4E42-BABF-60B1F25E6C23}" dt="2023-03-09T19:48:52.506" v="928"/>
        <pc:sldMkLst>
          <pc:docMk/>
          <pc:sldMk cId="2932730036" sldId="457"/>
        </pc:sldMkLst>
      </pc:sldChg>
      <pc:sldChg chg="new del">
        <pc:chgData name="Maruta Avotiņa" userId="5ee6cc93-0b56-4a1a-9942-306bf2cf4d6f" providerId="ADAL" clId="{680CFC10-E3CB-4E42-BABF-60B1F25E6C23}" dt="2023-03-09T19:17:38.505" v="318" actId="47"/>
        <pc:sldMkLst>
          <pc:docMk/>
          <pc:sldMk cId="2357479212" sldId="458"/>
        </pc:sldMkLst>
      </pc:sldChg>
      <pc:sldChg chg="addSp modSp new mod">
        <pc:chgData name="Maruta Avotiņa" userId="5ee6cc93-0b56-4a1a-9942-306bf2cf4d6f" providerId="ADAL" clId="{680CFC10-E3CB-4E42-BABF-60B1F25E6C23}" dt="2023-03-09T19:13:51.838" v="261" actId="1076"/>
        <pc:sldMkLst>
          <pc:docMk/>
          <pc:sldMk cId="375069358" sldId="459"/>
        </pc:sldMkLst>
      </pc:sldChg>
      <pc:sldChg chg="addSp modSp new mod">
        <pc:chgData name="Maruta Avotiņa" userId="5ee6cc93-0b56-4a1a-9942-306bf2cf4d6f" providerId="ADAL" clId="{680CFC10-E3CB-4E42-BABF-60B1F25E6C23}" dt="2023-03-09T19:48:30.882" v="924"/>
        <pc:sldMkLst>
          <pc:docMk/>
          <pc:sldMk cId="3423668218" sldId="460"/>
        </pc:sldMkLst>
      </pc:sldChg>
      <pc:sldChg chg="addSp modSp new mod">
        <pc:chgData name="Maruta Avotiņa" userId="5ee6cc93-0b56-4a1a-9942-306bf2cf4d6f" providerId="ADAL" clId="{680CFC10-E3CB-4E42-BABF-60B1F25E6C23}" dt="2023-03-09T19:14:48.350" v="273" actId="1076"/>
        <pc:sldMkLst>
          <pc:docMk/>
          <pc:sldMk cId="74498263" sldId="461"/>
        </pc:sldMkLst>
      </pc:sldChg>
      <pc:sldChg chg="addSp modSp new mod">
        <pc:chgData name="Maruta Avotiņa" userId="5ee6cc93-0b56-4a1a-9942-306bf2cf4d6f" providerId="ADAL" clId="{680CFC10-E3CB-4E42-BABF-60B1F25E6C23}" dt="2023-03-09T19:16:04.366" v="291" actId="20577"/>
        <pc:sldMkLst>
          <pc:docMk/>
          <pc:sldMk cId="2703378459" sldId="462"/>
        </pc:sldMkLst>
      </pc:sldChg>
      <pc:sldChg chg="addSp modSp new mod">
        <pc:chgData name="Maruta Avotiņa" userId="5ee6cc93-0b56-4a1a-9942-306bf2cf4d6f" providerId="ADAL" clId="{680CFC10-E3CB-4E42-BABF-60B1F25E6C23}" dt="2023-03-09T19:45:51.838" v="868"/>
        <pc:sldMkLst>
          <pc:docMk/>
          <pc:sldMk cId="3409728223" sldId="463"/>
        </pc:sldMkLst>
      </pc:sldChg>
      <pc:sldChg chg="addSp modSp new mod">
        <pc:chgData name="Maruta Avotiņa" userId="5ee6cc93-0b56-4a1a-9942-306bf2cf4d6f" providerId="ADAL" clId="{680CFC10-E3CB-4E42-BABF-60B1F25E6C23}" dt="2023-03-09T19:16:37.695" v="303" actId="14100"/>
        <pc:sldMkLst>
          <pc:docMk/>
          <pc:sldMk cId="2356258369" sldId="464"/>
        </pc:sldMkLst>
      </pc:sldChg>
      <pc:sldChg chg="addSp modSp new mod">
        <pc:chgData name="Maruta Avotiņa" userId="5ee6cc93-0b56-4a1a-9942-306bf2cf4d6f" providerId="ADAL" clId="{680CFC10-E3CB-4E42-BABF-60B1F25E6C23}" dt="2023-03-09T19:17:32.745" v="317" actId="1076"/>
        <pc:sldMkLst>
          <pc:docMk/>
          <pc:sldMk cId="3857525667" sldId="465"/>
        </pc:sldMkLst>
      </pc:sldChg>
      <pc:sldChg chg="addSp modSp new mod">
        <pc:chgData name="Maruta Avotiņa" userId="5ee6cc93-0b56-4a1a-9942-306bf2cf4d6f" providerId="ADAL" clId="{680CFC10-E3CB-4E42-BABF-60B1F25E6C23}" dt="2023-03-09T19:20:15.015" v="394" actId="1076"/>
        <pc:sldMkLst>
          <pc:docMk/>
          <pc:sldMk cId="2934823481" sldId="466"/>
        </pc:sldMkLst>
      </pc:sldChg>
      <pc:sldChg chg="addSp modSp new mod">
        <pc:chgData name="Maruta Avotiņa" userId="5ee6cc93-0b56-4a1a-9942-306bf2cf4d6f" providerId="ADAL" clId="{680CFC10-E3CB-4E42-BABF-60B1F25E6C23}" dt="2023-03-09T19:20:45.962" v="397" actId="14100"/>
        <pc:sldMkLst>
          <pc:docMk/>
          <pc:sldMk cId="1677956293" sldId="467"/>
        </pc:sldMkLst>
      </pc:sldChg>
      <pc:sldChg chg="addSp modSp new mod">
        <pc:chgData name="Maruta Avotiņa" userId="5ee6cc93-0b56-4a1a-9942-306bf2cf4d6f" providerId="ADAL" clId="{680CFC10-E3CB-4E42-BABF-60B1F25E6C23}" dt="2023-03-09T19:21:32.401" v="412" actId="403"/>
        <pc:sldMkLst>
          <pc:docMk/>
          <pc:sldMk cId="3235701802" sldId="468"/>
        </pc:sldMkLst>
      </pc:sldChg>
      <pc:sldChg chg="addSp modSp new mod">
        <pc:chgData name="Maruta Avotiņa" userId="5ee6cc93-0b56-4a1a-9942-306bf2cf4d6f" providerId="ADAL" clId="{680CFC10-E3CB-4E42-BABF-60B1F25E6C23}" dt="2023-03-09T19:22:48.033" v="444" actId="1076"/>
        <pc:sldMkLst>
          <pc:docMk/>
          <pc:sldMk cId="321710109" sldId="469"/>
        </pc:sldMkLst>
      </pc:sldChg>
      <pc:sldChg chg="addSp modSp new mod">
        <pc:chgData name="Maruta Avotiņa" userId="5ee6cc93-0b56-4a1a-9942-306bf2cf4d6f" providerId="ADAL" clId="{680CFC10-E3CB-4E42-BABF-60B1F25E6C23}" dt="2023-03-09T19:49:26.452" v="936"/>
        <pc:sldMkLst>
          <pc:docMk/>
          <pc:sldMk cId="3699193879" sldId="470"/>
        </pc:sldMkLst>
      </pc:sldChg>
      <pc:sldChg chg="addSp modSp new mod">
        <pc:chgData name="Maruta Avotiņa" userId="5ee6cc93-0b56-4a1a-9942-306bf2cf4d6f" providerId="ADAL" clId="{680CFC10-E3CB-4E42-BABF-60B1F25E6C23}" dt="2023-03-09T19:23:41.091" v="460" actId="14100"/>
        <pc:sldMkLst>
          <pc:docMk/>
          <pc:sldMk cId="2937034769" sldId="471"/>
        </pc:sldMkLst>
      </pc:sldChg>
      <pc:sldChg chg="addSp delSp modSp new mod">
        <pc:chgData name="Maruta Avotiņa" userId="5ee6cc93-0b56-4a1a-9942-306bf2cf4d6f" providerId="ADAL" clId="{680CFC10-E3CB-4E42-BABF-60B1F25E6C23}" dt="2023-03-09T19:25:49.421" v="491" actId="1076"/>
        <pc:sldMkLst>
          <pc:docMk/>
          <pc:sldMk cId="3859721004" sldId="472"/>
        </pc:sldMkLst>
      </pc:sldChg>
      <pc:sldChg chg="addSp modSp new mod">
        <pc:chgData name="Maruta Avotiņa" userId="5ee6cc93-0b56-4a1a-9942-306bf2cf4d6f" providerId="ADAL" clId="{680CFC10-E3CB-4E42-BABF-60B1F25E6C23}" dt="2023-03-09T19:49:38.111" v="938"/>
        <pc:sldMkLst>
          <pc:docMk/>
          <pc:sldMk cId="2843436251" sldId="473"/>
        </pc:sldMkLst>
      </pc:sldChg>
      <pc:sldChg chg="addSp modSp new mod">
        <pc:chgData name="Maruta Avotiņa" userId="5ee6cc93-0b56-4a1a-9942-306bf2cf4d6f" providerId="ADAL" clId="{680CFC10-E3CB-4E42-BABF-60B1F25E6C23}" dt="2023-03-09T19:26:47.558" v="524" actId="1076"/>
        <pc:sldMkLst>
          <pc:docMk/>
          <pc:sldMk cId="3437924423" sldId="474"/>
        </pc:sldMkLst>
      </pc:sldChg>
      <pc:sldChg chg="addSp modSp new mod">
        <pc:chgData name="Maruta Avotiņa" userId="5ee6cc93-0b56-4a1a-9942-306bf2cf4d6f" providerId="ADAL" clId="{680CFC10-E3CB-4E42-BABF-60B1F25E6C23}" dt="2023-03-09T19:27:46.848" v="548" actId="1076"/>
        <pc:sldMkLst>
          <pc:docMk/>
          <pc:sldMk cId="2678882177" sldId="475"/>
        </pc:sldMkLst>
      </pc:sldChg>
      <pc:sldChg chg="addSp modSp new mod">
        <pc:chgData name="Maruta Avotiņa" userId="5ee6cc93-0b56-4a1a-9942-306bf2cf4d6f" providerId="ADAL" clId="{680CFC10-E3CB-4E42-BABF-60B1F25E6C23}" dt="2023-03-09T19:49:11.565" v="932"/>
        <pc:sldMkLst>
          <pc:docMk/>
          <pc:sldMk cId="3386722589" sldId="476"/>
        </pc:sldMkLst>
      </pc:sldChg>
      <pc:sldChg chg="addSp modSp new mod">
        <pc:chgData name="Maruta Avotiņa" userId="5ee6cc93-0b56-4a1a-9942-306bf2cf4d6f" providerId="ADAL" clId="{680CFC10-E3CB-4E42-BABF-60B1F25E6C23}" dt="2023-03-09T19:49:45.945" v="940"/>
        <pc:sldMkLst>
          <pc:docMk/>
          <pc:sldMk cId="220795291" sldId="477"/>
        </pc:sldMkLst>
      </pc:sldChg>
      <pc:sldChg chg="addSp modSp new mod">
        <pc:chgData name="Maruta Avotiņa" userId="5ee6cc93-0b56-4a1a-9942-306bf2cf4d6f" providerId="ADAL" clId="{680CFC10-E3CB-4E42-BABF-60B1F25E6C23}" dt="2023-03-09T19:28:27.429" v="564" actId="403"/>
        <pc:sldMkLst>
          <pc:docMk/>
          <pc:sldMk cId="2124237070" sldId="478"/>
        </pc:sldMkLst>
      </pc:sldChg>
      <pc:sldChg chg="addSp modSp new mod">
        <pc:chgData name="Maruta Avotiņa" userId="5ee6cc93-0b56-4a1a-9942-306bf2cf4d6f" providerId="ADAL" clId="{680CFC10-E3CB-4E42-BABF-60B1F25E6C23}" dt="2023-03-09T19:32:16.482" v="599" actId="14100"/>
        <pc:sldMkLst>
          <pc:docMk/>
          <pc:sldMk cId="3997354460" sldId="479"/>
        </pc:sldMkLst>
      </pc:sldChg>
      <pc:sldChg chg="addSp modSp new mod">
        <pc:chgData name="Maruta Avotiņa" userId="5ee6cc93-0b56-4a1a-9942-306bf2cf4d6f" providerId="ADAL" clId="{680CFC10-E3CB-4E42-BABF-60B1F25E6C23}" dt="2023-03-09T19:29:50.909" v="574" actId="1076"/>
        <pc:sldMkLst>
          <pc:docMk/>
          <pc:sldMk cId="1788500935" sldId="480"/>
        </pc:sldMkLst>
      </pc:sldChg>
      <pc:sldChg chg="addSp modSp new mod">
        <pc:chgData name="Maruta Avotiņa" userId="5ee6cc93-0b56-4a1a-9942-306bf2cf4d6f" providerId="ADAL" clId="{680CFC10-E3CB-4E42-BABF-60B1F25E6C23}" dt="2023-03-09T19:44:36.286" v="809"/>
        <pc:sldMkLst>
          <pc:docMk/>
          <pc:sldMk cId="3236890230" sldId="481"/>
        </pc:sldMkLst>
      </pc:sldChg>
      <pc:sldChg chg="modSp new mod">
        <pc:chgData name="Maruta Avotiņa" userId="5ee6cc93-0b56-4a1a-9942-306bf2cf4d6f" providerId="ADAL" clId="{680CFC10-E3CB-4E42-BABF-60B1F25E6C23}" dt="2023-03-09T19:32:45.889" v="638" actId="113"/>
        <pc:sldMkLst>
          <pc:docMk/>
          <pc:sldMk cId="386918423" sldId="482"/>
        </pc:sldMkLst>
      </pc:sldChg>
    </pc:docChg>
  </pc:docChgLst>
  <pc:docChgLst>
    <pc:chgData name="Maruta Avotiņa" userId="5ee6cc93-0b56-4a1a-9942-306bf2cf4d6f" providerId="ADAL" clId="{75ABE4F9-CF9A-4794-9EC4-85D94A63E108}"/>
    <pc:docChg chg="undo custSel addSld modSld">
      <pc:chgData name="Maruta Avotiņa" userId="5ee6cc93-0b56-4a1a-9942-306bf2cf4d6f" providerId="ADAL" clId="{75ABE4F9-CF9A-4794-9EC4-85D94A63E108}" dt="2024-02-01T16:08:35.159" v="324" actId="1076"/>
      <pc:docMkLst>
        <pc:docMk/>
      </pc:docMkLst>
      <pc:sldChg chg="modSp mod">
        <pc:chgData name="Maruta Avotiņa" userId="5ee6cc93-0b56-4a1a-9942-306bf2cf4d6f" providerId="ADAL" clId="{75ABE4F9-CF9A-4794-9EC4-85D94A63E108}" dt="2024-01-31T20:18:12.728" v="2" actId="20577"/>
        <pc:sldMkLst>
          <pc:docMk/>
          <pc:sldMk cId="803883505" sldId="256"/>
        </pc:sldMkLst>
      </pc:sldChg>
      <pc:sldChg chg="addSp modSp mod">
        <pc:chgData name="Maruta Avotiņa" userId="5ee6cc93-0b56-4a1a-9942-306bf2cf4d6f" providerId="ADAL" clId="{75ABE4F9-CF9A-4794-9EC4-85D94A63E108}" dt="2024-01-31T20:19:06.630" v="19" actId="1076"/>
        <pc:sldMkLst>
          <pc:docMk/>
          <pc:sldMk cId="3149967848" sldId="480"/>
        </pc:sldMkLst>
      </pc:sldChg>
      <pc:sldChg chg="addSp delSp modSp mod">
        <pc:chgData name="Maruta Avotiņa" userId="5ee6cc93-0b56-4a1a-9942-306bf2cf4d6f" providerId="ADAL" clId="{75ABE4F9-CF9A-4794-9EC4-85D94A63E108}" dt="2024-02-01T16:04:00.209" v="228" actId="478"/>
        <pc:sldMkLst>
          <pc:docMk/>
          <pc:sldMk cId="1876345489" sldId="481"/>
        </pc:sldMkLst>
      </pc:sldChg>
      <pc:sldChg chg="addSp modSp mod">
        <pc:chgData name="Maruta Avotiņa" userId="5ee6cc93-0b56-4a1a-9942-306bf2cf4d6f" providerId="ADAL" clId="{75ABE4F9-CF9A-4794-9EC4-85D94A63E108}" dt="2024-01-31T20:32:55.438" v="169" actId="1076"/>
        <pc:sldMkLst>
          <pc:docMk/>
          <pc:sldMk cId="2950518316" sldId="482"/>
        </pc:sldMkLst>
      </pc:sldChg>
      <pc:sldChg chg="addSp modSp mod">
        <pc:chgData name="Maruta Avotiņa" userId="5ee6cc93-0b56-4a1a-9942-306bf2cf4d6f" providerId="ADAL" clId="{75ABE4F9-CF9A-4794-9EC4-85D94A63E108}" dt="2024-01-31T20:22:52.265" v="69" actId="2710"/>
        <pc:sldMkLst>
          <pc:docMk/>
          <pc:sldMk cId="4012937216" sldId="483"/>
        </pc:sldMkLst>
      </pc:sldChg>
      <pc:sldChg chg="addSp modSp mod">
        <pc:chgData name="Maruta Avotiņa" userId="5ee6cc93-0b56-4a1a-9942-306bf2cf4d6f" providerId="ADAL" clId="{75ABE4F9-CF9A-4794-9EC4-85D94A63E108}" dt="2024-01-31T20:33:53.165" v="186" actId="1076"/>
        <pc:sldMkLst>
          <pc:docMk/>
          <pc:sldMk cId="3737900345" sldId="484"/>
        </pc:sldMkLst>
      </pc:sldChg>
      <pc:sldChg chg="addSp modSp mod">
        <pc:chgData name="Maruta Avotiņa" userId="5ee6cc93-0b56-4a1a-9942-306bf2cf4d6f" providerId="ADAL" clId="{75ABE4F9-CF9A-4794-9EC4-85D94A63E108}" dt="2024-01-31T20:23:33.601" v="80" actId="1076"/>
        <pc:sldMkLst>
          <pc:docMk/>
          <pc:sldMk cId="1671446490" sldId="485"/>
        </pc:sldMkLst>
      </pc:sldChg>
      <pc:sldChg chg="addSp modSp mod">
        <pc:chgData name="Maruta Avotiņa" userId="5ee6cc93-0b56-4a1a-9942-306bf2cf4d6f" providerId="ADAL" clId="{75ABE4F9-CF9A-4794-9EC4-85D94A63E108}" dt="2024-01-31T20:24:35.263" v="90" actId="1076"/>
        <pc:sldMkLst>
          <pc:docMk/>
          <pc:sldMk cId="2686531468" sldId="486"/>
        </pc:sldMkLst>
      </pc:sldChg>
      <pc:sldChg chg="addSp modSp mod">
        <pc:chgData name="Maruta Avotiņa" userId="5ee6cc93-0b56-4a1a-9942-306bf2cf4d6f" providerId="ADAL" clId="{75ABE4F9-CF9A-4794-9EC4-85D94A63E108}" dt="2024-01-31T20:34:33.058" v="193" actId="14100"/>
        <pc:sldMkLst>
          <pc:docMk/>
          <pc:sldMk cId="4094094239" sldId="487"/>
        </pc:sldMkLst>
      </pc:sldChg>
      <pc:sldChg chg="addSp modSp mod">
        <pc:chgData name="Maruta Avotiņa" userId="5ee6cc93-0b56-4a1a-9942-306bf2cf4d6f" providerId="ADAL" clId="{75ABE4F9-CF9A-4794-9EC4-85D94A63E108}" dt="2024-01-31T20:24:57.271" v="96" actId="403"/>
        <pc:sldMkLst>
          <pc:docMk/>
          <pc:sldMk cId="2648577519" sldId="488"/>
        </pc:sldMkLst>
      </pc:sldChg>
      <pc:sldChg chg="addSp modSp mod">
        <pc:chgData name="Maruta Avotiņa" userId="5ee6cc93-0b56-4a1a-9942-306bf2cf4d6f" providerId="ADAL" clId="{75ABE4F9-CF9A-4794-9EC4-85D94A63E108}" dt="2024-01-31T20:25:51.350" v="102" actId="1076"/>
        <pc:sldMkLst>
          <pc:docMk/>
          <pc:sldMk cId="3690975234" sldId="489"/>
        </pc:sldMkLst>
      </pc:sldChg>
      <pc:sldChg chg="addSp modSp mod">
        <pc:chgData name="Maruta Avotiņa" userId="5ee6cc93-0b56-4a1a-9942-306bf2cf4d6f" providerId="ADAL" clId="{75ABE4F9-CF9A-4794-9EC4-85D94A63E108}" dt="2024-01-31T20:35:32.049" v="220" actId="207"/>
        <pc:sldMkLst>
          <pc:docMk/>
          <pc:sldMk cId="1332839367" sldId="490"/>
        </pc:sldMkLst>
      </pc:sldChg>
      <pc:sldChg chg="addSp modSp mod">
        <pc:chgData name="Maruta Avotiņa" userId="5ee6cc93-0b56-4a1a-9942-306bf2cf4d6f" providerId="ADAL" clId="{75ABE4F9-CF9A-4794-9EC4-85D94A63E108}" dt="2024-01-31T20:26:51.026" v="114" actId="20577"/>
        <pc:sldMkLst>
          <pc:docMk/>
          <pc:sldMk cId="3167658540" sldId="491"/>
        </pc:sldMkLst>
      </pc:sldChg>
      <pc:sldChg chg="addSp modSp mod">
        <pc:chgData name="Maruta Avotiņa" userId="5ee6cc93-0b56-4a1a-9942-306bf2cf4d6f" providerId="ADAL" clId="{75ABE4F9-CF9A-4794-9EC4-85D94A63E108}" dt="2024-01-31T20:27:45.937" v="123" actId="1076"/>
        <pc:sldMkLst>
          <pc:docMk/>
          <pc:sldMk cId="1304377507" sldId="492"/>
        </pc:sldMkLst>
      </pc:sldChg>
      <pc:sldChg chg="addSp delSp modSp mod">
        <pc:chgData name="Maruta Avotiņa" userId="5ee6cc93-0b56-4a1a-9942-306bf2cf4d6f" providerId="ADAL" clId="{75ABE4F9-CF9A-4794-9EC4-85D94A63E108}" dt="2024-01-31T20:31:03.324" v="154" actId="20577"/>
        <pc:sldMkLst>
          <pc:docMk/>
          <pc:sldMk cId="1564852120" sldId="493"/>
        </pc:sldMkLst>
      </pc:sldChg>
      <pc:sldChg chg="addSp modSp mod">
        <pc:chgData name="Maruta Avotiņa" userId="5ee6cc93-0b56-4a1a-9942-306bf2cf4d6f" providerId="ADAL" clId="{75ABE4F9-CF9A-4794-9EC4-85D94A63E108}" dt="2024-01-31T20:29:45.231" v="140" actId="1076"/>
        <pc:sldMkLst>
          <pc:docMk/>
          <pc:sldMk cId="2827938" sldId="494"/>
        </pc:sldMkLst>
      </pc:sldChg>
      <pc:sldChg chg="addSp modSp mod">
        <pc:chgData name="Maruta Avotiņa" userId="5ee6cc93-0b56-4a1a-9942-306bf2cf4d6f" providerId="ADAL" clId="{75ABE4F9-CF9A-4794-9EC4-85D94A63E108}" dt="2024-01-31T20:36:08.192" v="226" actId="14100"/>
        <pc:sldMkLst>
          <pc:docMk/>
          <pc:sldMk cId="1075147274" sldId="495"/>
        </pc:sldMkLst>
      </pc:sldChg>
      <pc:sldChg chg="addSp modSp add mod">
        <pc:chgData name="Maruta Avotiņa" userId="5ee6cc93-0b56-4a1a-9942-306bf2cf4d6f" providerId="ADAL" clId="{75ABE4F9-CF9A-4794-9EC4-85D94A63E108}" dt="2024-01-31T20:20:39.015" v="40" actId="1076"/>
        <pc:sldMkLst>
          <pc:docMk/>
          <pc:sldMk cId="1470939075" sldId="496"/>
        </pc:sldMkLst>
      </pc:sldChg>
      <pc:sldChg chg="addSp modSp add mod">
        <pc:chgData name="Maruta Avotiņa" userId="5ee6cc93-0b56-4a1a-9942-306bf2cf4d6f" providerId="ADAL" clId="{75ABE4F9-CF9A-4794-9EC4-85D94A63E108}" dt="2024-01-31T20:32:08.724" v="161" actId="14100"/>
        <pc:sldMkLst>
          <pc:docMk/>
          <pc:sldMk cId="2341055406" sldId="497"/>
        </pc:sldMkLst>
      </pc:sldChg>
      <pc:sldChg chg="addSp modSp add mod">
        <pc:chgData name="Maruta Avotiņa" userId="5ee6cc93-0b56-4a1a-9942-306bf2cf4d6f" providerId="ADAL" clId="{75ABE4F9-CF9A-4794-9EC4-85D94A63E108}" dt="2024-01-31T20:21:25.233" v="52" actId="20577"/>
        <pc:sldMkLst>
          <pc:docMk/>
          <pc:sldMk cId="2382969475" sldId="498"/>
        </pc:sldMkLst>
      </pc:sldChg>
      <pc:sldChg chg="add">
        <pc:chgData name="Maruta Avotiņa" userId="5ee6cc93-0b56-4a1a-9942-306bf2cf4d6f" providerId="ADAL" clId="{75ABE4F9-CF9A-4794-9EC4-85D94A63E108}" dt="2024-01-31T20:18:23.304" v="6"/>
        <pc:sldMkLst>
          <pc:docMk/>
          <pc:sldMk cId="2971023481" sldId="499"/>
        </pc:sldMkLst>
      </pc:sldChg>
      <pc:sldChg chg="modSp add mod">
        <pc:chgData name="Maruta Avotiņa" userId="5ee6cc93-0b56-4a1a-9942-306bf2cf4d6f" providerId="ADAL" clId="{75ABE4F9-CF9A-4794-9EC4-85D94A63E108}" dt="2024-02-01T16:08:35.159" v="324" actId="1076"/>
        <pc:sldMkLst>
          <pc:docMk/>
          <pc:sldMk cId="2419406176" sldId="500"/>
        </pc:sldMkLst>
      </pc:sldChg>
    </pc:docChg>
  </pc:docChgLst>
  <pc:docChgLst>
    <pc:chgData name="Guna Brenda Einberga" userId="e86d0dfc-f581-436b-9d7d-ce729a7c80f3" providerId="ADAL" clId="{8862B04C-D642-4950-B50A-E2FA1EF4CF5C}"/>
    <pc:docChg chg="modSld">
      <pc:chgData name="Guna Brenda Einberga" userId="e86d0dfc-f581-436b-9d7d-ce729a7c80f3" providerId="ADAL" clId="{8862B04C-D642-4950-B50A-E2FA1EF4CF5C}" dt="2024-01-31T14:33:52.580" v="4" actId="123"/>
      <pc:docMkLst>
        <pc:docMk/>
      </pc:docMkLst>
      <pc:sldChg chg="modSp mod">
        <pc:chgData name="Guna Brenda Einberga" userId="e86d0dfc-f581-436b-9d7d-ce729a7c80f3" providerId="ADAL" clId="{8862B04C-D642-4950-B50A-E2FA1EF4CF5C}" dt="2024-01-31T14:33:52.580" v="4" actId="123"/>
        <pc:sldMkLst>
          <pc:docMk/>
          <pc:sldMk cId="1876345489" sldId="481"/>
        </pc:sldMkLst>
      </pc:sldChg>
    </pc:docChg>
  </pc:docChgLst>
  <pc:docChgLst>
    <pc:chgData name="Maruta Avotiņa" userId="5ee6cc93-0b56-4a1a-9942-306bf2cf4d6f" providerId="ADAL" clId="{0341F4C7-6CBF-4106-A155-DEEFAC6A2D49}"/>
    <pc:docChg chg="custSel addSld delSld modSld">
      <pc:chgData name="Maruta Avotiņa" userId="5ee6cc93-0b56-4a1a-9942-306bf2cf4d6f" providerId="ADAL" clId="{0341F4C7-6CBF-4106-A155-DEEFAC6A2D49}" dt="2025-01-30T15:02:34.854" v="323" actId="207"/>
      <pc:docMkLst>
        <pc:docMk/>
      </pc:docMkLst>
      <pc:sldChg chg="modSp mod">
        <pc:chgData name="Maruta Avotiņa" userId="5ee6cc93-0b56-4a1a-9942-306bf2cf4d6f" providerId="ADAL" clId="{0341F4C7-6CBF-4106-A155-DEEFAC6A2D49}" dt="2025-01-30T14:10:54.890" v="7" actId="20577"/>
        <pc:sldMkLst>
          <pc:docMk/>
          <pc:sldMk cId="803883505" sldId="256"/>
        </pc:sldMkLst>
        <pc:spChg chg="mod">
          <ac:chgData name="Maruta Avotiņa" userId="5ee6cc93-0b56-4a1a-9942-306bf2cf4d6f" providerId="ADAL" clId="{0341F4C7-6CBF-4106-A155-DEEFAC6A2D49}" dt="2025-01-30T14:10:54.890" v="7" actId="20577"/>
          <ac:spMkLst>
            <pc:docMk/>
            <pc:sldMk cId="803883505" sldId="256"/>
            <ac:spMk id="6" creationId="{33B2A330-0862-3A9B-288D-FE5A3B868063}"/>
          </ac:spMkLst>
        </pc:spChg>
      </pc:sldChg>
      <pc:sldChg chg="modSp mod">
        <pc:chgData name="Maruta Avotiņa" userId="5ee6cc93-0b56-4a1a-9942-306bf2cf4d6f" providerId="ADAL" clId="{0341F4C7-6CBF-4106-A155-DEEFAC6A2D49}" dt="2025-01-30T14:11:04.730" v="11" actId="20577"/>
        <pc:sldMkLst>
          <pc:docMk/>
          <pc:sldMk cId="4008743697" sldId="445"/>
        </pc:sldMkLst>
        <pc:spChg chg="mod">
          <ac:chgData name="Maruta Avotiņa" userId="5ee6cc93-0b56-4a1a-9942-306bf2cf4d6f" providerId="ADAL" clId="{0341F4C7-6CBF-4106-A155-DEEFAC6A2D49}" dt="2025-01-30T14:11:04.730" v="11" actId="20577"/>
          <ac:spMkLst>
            <pc:docMk/>
            <pc:sldMk cId="4008743697" sldId="445"/>
            <ac:spMk id="3" creationId="{537B6BBA-2910-4343-165A-883C71A87133}"/>
          </ac:spMkLst>
        </pc:spChg>
      </pc:sldChg>
      <pc:sldChg chg="addSp delSp modSp mod">
        <pc:chgData name="Maruta Avotiņa" userId="5ee6cc93-0b56-4a1a-9942-306bf2cf4d6f" providerId="ADAL" clId="{0341F4C7-6CBF-4106-A155-DEEFAC6A2D49}" dt="2025-01-30T14:52:13.259" v="104" actId="1076"/>
        <pc:sldMkLst>
          <pc:docMk/>
          <pc:sldMk cId="3149967848" sldId="480"/>
        </pc:sldMkLst>
      </pc:sldChg>
      <pc:sldChg chg="del">
        <pc:chgData name="Maruta Avotiņa" userId="5ee6cc93-0b56-4a1a-9942-306bf2cf4d6f" providerId="ADAL" clId="{0341F4C7-6CBF-4106-A155-DEEFAC6A2D49}" dt="2025-01-30T14:11:32.407" v="17" actId="47"/>
        <pc:sldMkLst>
          <pc:docMk/>
          <pc:sldMk cId="2950518316" sldId="482"/>
        </pc:sldMkLst>
      </pc:sldChg>
      <pc:sldChg chg="del">
        <pc:chgData name="Maruta Avotiņa" userId="5ee6cc93-0b56-4a1a-9942-306bf2cf4d6f" providerId="ADAL" clId="{0341F4C7-6CBF-4106-A155-DEEFAC6A2D49}" dt="2025-01-30T14:11:33.102" v="18" actId="47"/>
        <pc:sldMkLst>
          <pc:docMk/>
          <pc:sldMk cId="4012937216" sldId="483"/>
        </pc:sldMkLst>
      </pc:sldChg>
      <pc:sldChg chg="del">
        <pc:chgData name="Maruta Avotiņa" userId="5ee6cc93-0b56-4a1a-9942-306bf2cf4d6f" providerId="ADAL" clId="{0341F4C7-6CBF-4106-A155-DEEFAC6A2D49}" dt="2025-01-30T14:11:34.632" v="19" actId="47"/>
        <pc:sldMkLst>
          <pc:docMk/>
          <pc:sldMk cId="3737900345" sldId="484"/>
        </pc:sldMkLst>
      </pc:sldChg>
      <pc:sldChg chg="del">
        <pc:chgData name="Maruta Avotiņa" userId="5ee6cc93-0b56-4a1a-9942-306bf2cf4d6f" providerId="ADAL" clId="{0341F4C7-6CBF-4106-A155-DEEFAC6A2D49}" dt="2025-01-30T14:11:35.536" v="20" actId="47"/>
        <pc:sldMkLst>
          <pc:docMk/>
          <pc:sldMk cId="1671446490" sldId="485"/>
        </pc:sldMkLst>
      </pc:sldChg>
      <pc:sldChg chg="del">
        <pc:chgData name="Maruta Avotiņa" userId="5ee6cc93-0b56-4a1a-9942-306bf2cf4d6f" providerId="ADAL" clId="{0341F4C7-6CBF-4106-A155-DEEFAC6A2D49}" dt="2025-01-30T14:11:37.060" v="21" actId="47"/>
        <pc:sldMkLst>
          <pc:docMk/>
          <pc:sldMk cId="2686531468" sldId="486"/>
        </pc:sldMkLst>
      </pc:sldChg>
      <pc:sldChg chg="del">
        <pc:chgData name="Maruta Avotiņa" userId="5ee6cc93-0b56-4a1a-9942-306bf2cf4d6f" providerId="ADAL" clId="{0341F4C7-6CBF-4106-A155-DEEFAC6A2D49}" dt="2025-01-30T14:11:37.282" v="22" actId="47"/>
        <pc:sldMkLst>
          <pc:docMk/>
          <pc:sldMk cId="4094094239" sldId="487"/>
        </pc:sldMkLst>
      </pc:sldChg>
      <pc:sldChg chg="del">
        <pc:chgData name="Maruta Avotiņa" userId="5ee6cc93-0b56-4a1a-9942-306bf2cf4d6f" providerId="ADAL" clId="{0341F4C7-6CBF-4106-A155-DEEFAC6A2D49}" dt="2025-01-30T14:11:38.657" v="23" actId="47"/>
        <pc:sldMkLst>
          <pc:docMk/>
          <pc:sldMk cId="2648577519" sldId="488"/>
        </pc:sldMkLst>
      </pc:sldChg>
      <pc:sldChg chg="del">
        <pc:chgData name="Maruta Avotiņa" userId="5ee6cc93-0b56-4a1a-9942-306bf2cf4d6f" providerId="ADAL" clId="{0341F4C7-6CBF-4106-A155-DEEFAC6A2D49}" dt="2025-01-30T14:11:39.333" v="24" actId="47"/>
        <pc:sldMkLst>
          <pc:docMk/>
          <pc:sldMk cId="3690975234" sldId="489"/>
        </pc:sldMkLst>
      </pc:sldChg>
      <pc:sldChg chg="del">
        <pc:chgData name="Maruta Avotiņa" userId="5ee6cc93-0b56-4a1a-9942-306bf2cf4d6f" providerId="ADAL" clId="{0341F4C7-6CBF-4106-A155-DEEFAC6A2D49}" dt="2025-01-30T14:11:40.780" v="25" actId="47"/>
        <pc:sldMkLst>
          <pc:docMk/>
          <pc:sldMk cId="1332839367" sldId="490"/>
        </pc:sldMkLst>
      </pc:sldChg>
      <pc:sldChg chg="del">
        <pc:chgData name="Maruta Avotiņa" userId="5ee6cc93-0b56-4a1a-9942-306bf2cf4d6f" providerId="ADAL" clId="{0341F4C7-6CBF-4106-A155-DEEFAC6A2D49}" dt="2025-01-30T14:11:42.468" v="26" actId="47"/>
        <pc:sldMkLst>
          <pc:docMk/>
          <pc:sldMk cId="3167658540" sldId="491"/>
        </pc:sldMkLst>
      </pc:sldChg>
      <pc:sldChg chg="del">
        <pc:chgData name="Maruta Avotiņa" userId="5ee6cc93-0b56-4a1a-9942-306bf2cf4d6f" providerId="ADAL" clId="{0341F4C7-6CBF-4106-A155-DEEFAC6A2D49}" dt="2025-01-30T14:11:43.242" v="27" actId="47"/>
        <pc:sldMkLst>
          <pc:docMk/>
          <pc:sldMk cId="1304377507" sldId="492"/>
        </pc:sldMkLst>
      </pc:sldChg>
      <pc:sldChg chg="del">
        <pc:chgData name="Maruta Avotiņa" userId="5ee6cc93-0b56-4a1a-9942-306bf2cf4d6f" providerId="ADAL" clId="{0341F4C7-6CBF-4106-A155-DEEFAC6A2D49}" dt="2025-01-30T14:11:45.070" v="28" actId="47"/>
        <pc:sldMkLst>
          <pc:docMk/>
          <pc:sldMk cId="1564852120" sldId="493"/>
        </pc:sldMkLst>
      </pc:sldChg>
      <pc:sldChg chg="del">
        <pc:chgData name="Maruta Avotiņa" userId="5ee6cc93-0b56-4a1a-9942-306bf2cf4d6f" providerId="ADAL" clId="{0341F4C7-6CBF-4106-A155-DEEFAC6A2D49}" dt="2025-01-30T14:11:45.742" v="29" actId="47"/>
        <pc:sldMkLst>
          <pc:docMk/>
          <pc:sldMk cId="2827938" sldId="494"/>
        </pc:sldMkLst>
      </pc:sldChg>
      <pc:sldChg chg="del">
        <pc:chgData name="Maruta Avotiņa" userId="5ee6cc93-0b56-4a1a-9942-306bf2cf4d6f" providerId="ADAL" clId="{0341F4C7-6CBF-4106-A155-DEEFAC6A2D49}" dt="2025-01-30T14:11:47.498" v="30" actId="47"/>
        <pc:sldMkLst>
          <pc:docMk/>
          <pc:sldMk cId="1075147274" sldId="495"/>
        </pc:sldMkLst>
      </pc:sldChg>
      <pc:sldChg chg="del">
        <pc:chgData name="Maruta Avotiņa" userId="5ee6cc93-0b56-4a1a-9942-306bf2cf4d6f" providerId="ADAL" clId="{0341F4C7-6CBF-4106-A155-DEEFAC6A2D49}" dt="2025-01-30T14:11:29.764" v="14" actId="47"/>
        <pc:sldMkLst>
          <pc:docMk/>
          <pc:sldMk cId="1470939075" sldId="496"/>
        </pc:sldMkLst>
      </pc:sldChg>
      <pc:sldChg chg="del">
        <pc:chgData name="Maruta Avotiņa" userId="5ee6cc93-0b56-4a1a-9942-306bf2cf4d6f" providerId="ADAL" clId="{0341F4C7-6CBF-4106-A155-DEEFAC6A2D49}" dt="2025-01-30T14:11:30.985" v="15" actId="47"/>
        <pc:sldMkLst>
          <pc:docMk/>
          <pc:sldMk cId="2341055406" sldId="497"/>
        </pc:sldMkLst>
      </pc:sldChg>
      <pc:sldChg chg="del">
        <pc:chgData name="Maruta Avotiņa" userId="5ee6cc93-0b56-4a1a-9942-306bf2cf4d6f" providerId="ADAL" clId="{0341F4C7-6CBF-4106-A155-DEEFAC6A2D49}" dt="2025-01-30T14:11:31.693" v="16" actId="47"/>
        <pc:sldMkLst>
          <pc:docMk/>
          <pc:sldMk cId="2382969475" sldId="498"/>
        </pc:sldMkLst>
      </pc:sldChg>
      <pc:sldChg chg="modSp mod">
        <pc:chgData name="Maruta Avotiņa" userId="5ee6cc93-0b56-4a1a-9942-306bf2cf4d6f" providerId="ADAL" clId="{0341F4C7-6CBF-4106-A155-DEEFAC6A2D49}" dt="2025-01-30T14:12:01.927" v="31" actId="1076"/>
        <pc:sldMkLst>
          <pc:docMk/>
          <pc:sldMk cId="2419406176" sldId="500"/>
        </pc:sldMkLst>
        <pc:spChg chg="mod">
          <ac:chgData name="Maruta Avotiņa" userId="5ee6cc93-0b56-4a1a-9942-306bf2cf4d6f" providerId="ADAL" clId="{0341F4C7-6CBF-4106-A155-DEEFAC6A2D49}" dt="2025-01-30T14:12:01.927" v="31" actId="1076"/>
          <ac:spMkLst>
            <pc:docMk/>
            <pc:sldMk cId="2419406176" sldId="500"/>
            <ac:spMk id="3" creationId="{537B6BBA-2910-4343-165A-883C71A87133}"/>
          </ac:spMkLst>
        </pc:spChg>
      </pc:sldChg>
      <pc:sldChg chg="addSp modSp add mod">
        <pc:chgData name="Maruta Avotiņa" userId="5ee6cc93-0b56-4a1a-9942-306bf2cf4d6f" providerId="ADAL" clId="{0341F4C7-6CBF-4106-A155-DEEFAC6A2D49}" dt="2025-01-30T15:02:34.854" v="323" actId="207"/>
        <pc:sldMkLst>
          <pc:docMk/>
          <pc:sldMk cId="2550883063" sldId="501"/>
        </pc:sldMkLst>
      </pc:sldChg>
      <pc:sldChg chg="add del">
        <pc:chgData name="Maruta Avotiņa" userId="5ee6cc93-0b56-4a1a-9942-306bf2cf4d6f" providerId="ADAL" clId="{0341F4C7-6CBF-4106-A155-DEEFAC6A2D49}" dt="2025-01-30T14:51:53.376" v="96" actId="47"/>
        <pc:sldMkLst>
          <pc:docMk/>
          <pc:sldMk cId="2578549662" sldId="502"/>
        </pc:sldMkLst>
      </pc:sldChg>
      <pc:sldChg chg="addSp modSp add mod">
        <pc:chgData name="Maruta Avotiņa" userId="5ee6cc93-0b56-4a1a-9942-306bf2cf4d6f" providerId="ADAL" clId="{0341F4C7-6CBF-4106-A155-DEEFAC6A2D49}" dt="2025-01-30T14:52:28.771" v="110" actId="20577"/>
        <pc:sldMkLst>
          <pc:docMk/>
          <pc:sldMk cId="3928202382" sldId="503"/>
        </pc:sldMkLst>
      </pc:sldChg>
      <pc:sldChg chg="addSp modSp add mod">
        <pc:chgData name="Maruta Avotiņa" userId="5ee6cc93-0b56-4a1a-9942-306bf2cf4d6f" providerId="ADAL" clId="{0341F4C7-6CBF-4106-A155-DEEFAC6A2D49}" dt="2025-01-30T15:01:47.124" v="320" actId="207"/>
        <pc:sldMkLst>
          <pc:docMk/>
          <pc:sldMk cId="914460031" sldId="504"/>
        </pc:sldMkLst>
      </pc:sldChg>
      <pc:sldChg chg="addSp modSp add mod">
        <pc:chgData name="Maruta Avotiņa" userId="5ee6cc93-0b56-4a1a-9942-306bf2cf4d6f" providerId="ADAL" clId="{0341F4C7-6CBF-4106-A155-DEEFAC6A2D49}" dt="2025-01-30T14:53:08.162" v="130" actId="1076"/>
        <pc:sldMkLst>
          <pc:docMk/>
          <pc:sldMk cId="46174796" sldId="505"/>
        </pc:sldMkLst>
      </pc:sldChg>
      <pc:sldChg chg="addSp modSp add mod">
        <pc:chgData name="Maruta Avotiņa" userId="5ee6cc93-0b56-4a1a-9942-306bf2cf4d6f" providerId="ADAL" clId="{0341F4C7-6CBF-4106-A155-DEEFAC6A2D49}" dt="2025-01-30T14:53:32.701" v="139" actId="2710"/>
        <pc:sldMkLst>
          <pc:docMk/>
          <pc:sldMk cId="507387886" sldId="506"/>
        </pc:sldMkLst>
      </pc:sldChg>
      <pc:sldChg chg="addSp modSp add mod">
        <pc:chgData name="Maruta Avotiņa" userId="5ee6cc93-0b56-4a1a-9942-306bf2cf4d6f" providerId="ADAL" clId="{0341F4C7-6CBF-4106-A155-DEEFAC6A2D49}" dt="2025-01-30T14:53:48.779" v="145" actId="1076"/>
        <pc:sldMkLst>
          <pc:docMk/>
          <pc:sldMk cId="666370568" sldId="507"/>
        </pc:sldMkLst>
      </pc:sldChg>
      <pc:sldChg chg="addSp modSp add mod">
        <pc:chgData name="Maruta Avotiņa" userId="5ee6cc93-0b56-4a1a-9942-306bf2cf4d6f" providerId="ADAL" clId="{0341F4C7-6CBF-4106-A155-DEEFAC6A2D49}" dt="2025-01-30T15:02:05.032" v="321" actId="207"/>
        <pc:sldMkLst>
          <pc:docMk/>
          <pc:sldMk cId="1102720263" sldId="508"/>
        </pc:sldMkLst>
      </pc:sldChg>
      <pc:sldChg chg="addSp modSp add mod">
        <pc:chgData name="Maruta Avotiņa" userId="5ee6cc93-0b56-4a1a-9942-306bf2cf4d6f" providerId="ADAL" clId="{0341F4C7-6CBF-4106-A155-DEEFAC6A2D49}" dt="2025-01-30T14:54:33.111" v="169" actId="1076"/>
        <pc:sldMkLst>
          <pc:docMk/>
          <pc:sldMk cId="4217134316" sldId="509"/>
        </pc:sldMkLst>
      </pc:sldChg>
      <pc:sldChg chg="addSp modSp add mod">
        <pc:chgData name="Maruta Avotiņa" userId="5ee6cc93-0b56-4a1a-9942-306bf2cf4d6f" providerId="ADAL" clId="{0341F4C7-6CBF-4106-A155-DEEFAC6A2D49}" dt="2025-01-30T14:55:58.414" v="193" actId="6549"/>
        <pc:sldMkLst>
          <pc:docMk/>
          <pc:sldMk cId="1312322983" sldId="510"/>
        </pc:sldMkLst>
      </pc:sldChg>
      <pc:sldChg chg="addSp modSp add mod">
        <pc:chgData name="Maruta Avotiņa" userId="5ee6cc93-0b56-4a1a-9942-306bf2cf4d6f" providerId="ADAL" clId="{0341F4C7-6CBF-4106-A155-DEEFAC6A2D49}" dt="2025-01-30T14:57:08.373" v="228" actId="1076"/>
        <pc:sldMkLst>
          <pc:docMk/>
          <pc:sldMk cId="1986905759" sldId="511"/>
        </pc:sldMkLst>
      </pc:sldChg>
      <pc:sldChg chg="addSp modSp add mod">
        <pc:chgData name="Maruta Avotiņa" userId="5ee6cc93-0b56-4a1a-9942-306bf2cf4d6f" providerId="ADAL" clId="{0341F4C7-6CBF-4106-A155-DEEFAC6A2D49}" dt="2025-01-30T14:57:27.212" v="239" actId="1076"/>
        <pc:sldMkLst>
          <pc:docMk/>
          <pc:sldMk cId="3785677460" sldId="512"/>
        </pc:sldMkLst>
      </pc:sldChg>
      <pc:sldChg chg="addSp modSp add mod">
        <pc:chgData name="Maruta Avotiņa" userId="5ee6cc93-0b56-4a1a-9942-306bf2cf4d6f" providerId="ADAL" clId="{0341F4C7-6CBF-4106-A155-DEEFAC6A2D49}" dt="2025-01-30T14:57:41.082" v="246" actId="1076"/>
        <pc:sldMkLst>
          <pc:docMk/>
          <pc:sldMk cId="298853198" sldId="513"/>
        </pc:sldMkLst>
      </pc:sldChg>
      <pc:sldChg chg="addSp modSp add mod">
        <pc:chgData name="Maruta Avotiņa" userId="5ee6cc93-0b56-4a1a-9942-306bf2cf4d6f" providerId="ADAL" clId="{0341F4C7-6CBF-4106-A155-DEEFAC6A2D49}" dt="2025-01-30T14:57:52.960" v="253" actId="1076"/>
        <pc:sldMkLst>
          <pc:docMk/>
          <pc:sldMk cId="669197363" sldId="514"/>
        </pc:sldMkLst>
      </pc:sldChg>
      <pc:sldChg chg="addSp modSp add mod">
        <pc:chgData name="Maruta Avotiņa" userId="5ee6cc93-0b56-4a1a-9942-306bf2cf4d6f" providerId="ADAL" clId="{0341F4C7-6CBF-4106-A155-DEEFAC6A2D49}" dt="2025-01-30T14:58:06.239" v="260" actId="14100"/>
        <pc:sldMkLst>
          <pc:docMk/>
          <pc:sldMk cId="1664972952" sldId="515"/>
        </pc:sldMkLst>
      </pc:sldChg>
      <pc:sldChg chg="addSp modSp add mod">
        <pc:chgData name="Maruta Avotiņa" userId="5ee6cc93-0b56-4a1a-9942-306bf2cf4d6f" providerId="ADAL" clId="{0341F4C7-6CBF-4106-A155-DEEFAC6A2D49}" dt="2025-01-30T15:02:23.809" v="322" actId="207"/>
        <pc:sldMkLst>
          <pc:docMk/>
          <pc:sldMk cId="1294011532" sldId="516"/>
        </pc:sldMkLst>
      </pc:sldChg>
      <pc:sldChg chg="addSp modSp add mod">
        <pc:chgData name="Maruta Avotiņa" userId="5ee6cc93-0b56-4a1a-9942-306bf2cf4d6f" providerId="ADAL" clId="{0341F4C7-6CBF-4106-A155-DEEFAC6A2D49}" dt="2025-01-30T14:58:56.711" v="284" actId="1076"/>
        <pc:sldMkLst>
          <pc:docMk/>
          <pc:sldMk cId="995073562" sldId="517"/>
        </pc:sldMkLst>
      </pc:sldChg>
      <pc:sldChg chg="addSp modSp add mod">
        <pc:chgData name="Maruta Avotiņa" userId="5ee6cc93-0b56-4a1a-9942-306bf2cf4d6f" providerId="ADAL" clId="{0341F4C7-6CBF-4106-A155-DEEFAC6A2D49}" dt="2025-01-30T14:59:08.614" v="290" actId="1076"/>
        <pc:sldMkLst>
          <pc:docMk/>
          <pc:sldMk cId="1674316341" sldId="518"/>
        </pc:sldMkLst>
      </pc:sldChg>
      <pc:sldChg chg="addSp modSp add mod">
        <pc:chgData name="Maruta Avotiņa" userId="5ee6cc93-0b56-4a1a-9942-306bf2cf4d6f" providerId="ADAL" clId="{0341F4C7-6CBF-4106-A155-DEEFAC6A2D49}" dt="2025-01-30T14:59:47.191" v="304" actId="1076"/>
        <pc:sldMkLst>
          <pc:docMk/>
          <pc:sldMk cId="4258079271" sldId="519"/>
        </pc:sldMkLst>
      </pc:sldChg>
      <pc:sldChg chg="modSp add mod">
        <pc:chgData name="Maruta Avotiņa" userId="5ee6cc93-0b56-4a1a-9942-306bf2cf4d6f" providerId="ADAL" clId="{0341F4C7-6CBF-4106-A155-DEEFAC6A2D49}" dt="2025-01-30T14:56:47.017" v="216" actId="1076"/>
        <pc:sldMkLst>
          <pc:docMk/>
          <pc:sldMk cId="2773337479" sldId="520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25981324-FF0A-4606-7308-2EAB964E1B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pakšvirsraksts 2">
            <a:extLst>
              <a:ext uri="{FF2B5EF4-FFF2-40B4-BE49-F238E27FC236}">
                <a16:creationId xmlns:a16="http://schemas.microsoft.com/office/drawing/2014/main" id="{23D880B1-F2F0-8768-1747-9918785082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v-LV"/>
              <a:t>Noklikšķiniet, lai rediģētu šablona apakšvirsraksta stilu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5461ACAF-E798-EFE7-4EFD-AFD670FC1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25F60-3776-40D3-A772-E87E82B8C8F1}" type="datetimeFigureOut">
              <a:rPr lang="lv-LV" smtClean="0"/>
              <a:t>17.01.2026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2F36B0B0-446A-B54F-CB7A-681642A849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74F33FB9-4EDC-4D6D-1CBD-1A7B84FDB6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0E4E9-6FA6-4224-A724-7FB35098940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18140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C1A5FF4B-6CBA-DC63-226B-BB1BCB47D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id="{2D267B87-75DA-F913-2E53-1B098BE4EC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EA4627C5-73C6-EC10-28A2-E6C0DB56F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25F60-3776-40D3-A772-E87E82B8C8F1}" type="datetimeFigureOut">
              <a:rPr lang="lv-LV" smtClean="0"/>
              <a:t>17.01.2026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81F69747-A2B2-01A7-1802-0D726DE679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2E8310F2-8D38-EC03-E21E-F25B88932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0E4E9-6FA6-4224-A724-7FB35098940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36732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>
            <a:extLst>
              <a:ext uri="{FF2B5EF4-FFF2-40B4-BE49-F238E27FC236}">
                <a16:creationId xmlns:a16="http://schemas.microsoft.com/office/drawing/2014/main" id="{6EED9313-D0EA-9D99-8511-D1468735A5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id="{2C4734EB-40A2-487E-135D-43E0CA1BF2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4B8EEEEF-ECBD-07D9-6BCD-2D3B449E4F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25F60-3776-40D3-A772-E87E82B8C8F1}" type="datetimeFigureOut">
              <a:rPr lang="lv-LV" smtClean="0"/>
              <a:t>17.01.2026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17A12AF3-87D7-FD1C-37DD-5B921898B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6DA12E49-A6B1-230A-55B7-F8D3E93AF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0E4E9-6FA6-4224-A724-7FB35098940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64740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BB80EF1F-90C8-80E3-CCA4-618A9E9944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93294E78-CDD7-3F33-58F0-DFA6E21BC6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4FB12412-D668-E7FA-10D9-9E845B21C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25F60-3776-40D3-A772-E87E82B8C8F1}" type="datetimeFigureOut">
              <a:rPr lang="lv-LV" smtClean="0"/>
              <a:t>17.01.2026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AAB2F6BD-A928-D450-9ED5-1BC5DAB4CD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D1D862A4-4D66-51AA-17FB-B8F02C3CD3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0E4E9-6FA6-4224-A724-7FB35098940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31192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7FF0D5BA-6BBF-237F-407E-E5B4743072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3E17E2A8-7AEA-6028-9ACF-33FDFE5808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6FE01AD1-510B-F51E-4B9F-A243358D3E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25F60-3776-40D3-A772-E87E82B8C8F1}" type="datetimeFigureOut">
              <a:rPr lang="lv-LV" smtClean="0"/>
              <a:t>17.01.2026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4FBD809C-F7A2-7E14-CED1-4E343849C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A36F7F88-F5C7-3F94-62FD-C1F591D14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0E4E9-6FA6-4224-A724-7FB35098940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1095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a blo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3ABB3D24-29B2-24A0-A001-E59078B15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E2B39E40-B2CA-6AF2-0C22-BCCC1DF47B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7A972AD8-2FF8-39C1-58C2-5DC92F6609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8256D730-D786-4E5D-A190-B3C1AE3254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25F60-3776-40D3-A772-E87E82B8C8F1}" type="datetimeFigureOut">
              <a:rPr lang="lv-LV" smtClean="0"/>
              <a:t>17.01.2026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4442F022-505F-BCF9-FF2A-21CCB6507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B8D6EBD0-9214-04AB-6C80-B683B37F82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0E4E9-6FA6-4224-A724-7FB35098940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272660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4B0968FB-301B-E3A6-857E-F0947D71E2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0331E98B-287C-6968-4667-A6B6CACBE1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493FFB5A-8339-8E08-6BDA-8EF16CBB69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Teksta vietturis 4">
            <a:extLst>
              <a:ext uri="{FF2B5EF4-FFF2-40B4-BE49-F238E27FC236}">
                <a16:creationId xmlns:a16="http://schemas.microsoft.com/office/drawing/2014/main" id="{357B93FD-3F57-B4FD-33DE-22340B4081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6" name="Satura vietturis 5">
            <a:extLst>
              <a:ext uri="{FF2B5EF4-FFF2-40B4-BE49-F238E27FC236}">
                <a16:creationId xmlns:a16="http://schemas.microsoft.com/office/drawing/2014/main" id="{0CF39E52-C9BF-C636-BBF9-4039F2F2B9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7" name="Datuma vietturis 6">
            <a:extLst>
              <a:ext uri="{FF2B5EF4-FFF2-40B4-BE49-F238E27FC236}">
                <a16:creationId xmlns:a16="http://schemas.microsoft.com/office/drawing/2014/main" id="{47C58551-075A-4E5A-1583-4F8397BB83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25F60-3776-40D3-A772-E87E82B8C8F1}" type="datetimeFigureOut">
              <a:rPr lang="lv-LV" smtClean="0"/>
              <a:t>17.01.2026</a:t>
            </a:fld>
            <a:endParaRPr lang="lv-LV"/>
          </a:p>
        </p:txBody>
      </p:sp>
      <p:sp>
        <p:nvSpPr>
          <p:cNvPr id="8" name="Kājenes vietturis 7">
            <a:extLst>
              <a:ext uri="{FF2B5EF4-FFF2-40B4-BE49-F238E27FC236}">
                <a16:creationId xmlns:a16="http://schemas.microsoft.com/office/drawing/2014/main" id="{596F06E9-3814-5376-789E-122EF04F44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aida numura vietturis 8">
            <a:extLst>
              <a:ext uri="{FF2B5EF4-FFF2-40B4-BE49-F238E27FC236}">
                <a16:creationId xmlns:a16="http://schemas.microsoft.com/office/drawing/2014/main" id="{52538862-48C2-2224-F31D-452146A860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0E4E9-6FA6-4224-A724-7FB35098940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89232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F7FF12A2-1E21-B89A-A73B-AC1996567A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Datuma vietturis 2">
            <a:extLst>
              <a:ext uri="{FF2B5EF4-FFF2-40B4-BE49-F238E27FC236}">
                <a16:creationId xmlns:a16="http://schemas.microsoft.com/office/drawing/2014/main" id="{40F1DF39-193C-4C80-BD10-32F12EF3CF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25F60-3776-40D3-A772-E87E82B8C8F1}" type="datetimeFigureOut">
              <a:rPr lang="lv-LV" smtClean="0"/>
              <a:t>17.01.2026</a:t>
            </a:fld>
            <a:endParaRPr lang="lv-LV"/>
          </a:p>
        </p:txBody>
      </p:sp>
      <p:sp>
        <p:nvSpPr>
          <p:cNvPr id="4" name="Kājenes vietturis 3">
            <a:extLst>
              <a:ext uri="{FF2B5EF4-FFF2-40B4-BE49-F238E27FC236}">
                <a16:creationId xmlns:a16="http://schemas.microsoft.com/office/drawing/2014/main" id="{5970FCC3-0806-23D8-9959-D32EAB482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aida numura vietturis 4">
            <a:extLst>
              <a:ext uri="{FF2B5EF4-FFF2-40B4-BE49-F238E27FC236}">
                <a16:creationId xmlns:a16="http://schemas.microsoft.com/office/drawing/2014/main" id="{625CC93B-F167-EB39-EBED-9797C6219E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0E4E9-6FA6-4224-A724-7FB35098940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55895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1">
            <a:extLst>
              <a:ext uri="{FF2B5EF4-FFF2-40B4-BE49-F238E27FC236}">
                <a16:creationId xmlns:a16="http://schemas.microsoft.com/office/drawing/2014/main" id="{EBD2A9BC-7551-9F3C-CCAF-909FEA0A98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25F60-3776-40D3-A772-E87E82B8C8F1}" type="datetimeFigureOut">
              <a:rPr lang="lv-LV" smtClean="0"/>
              <a:t>17.01.2026</a:t>
            </a:fld>
            <a:endParaRPr lang="lv-LV"/>
          </a:p>
        </p:txBody>
      </p:sp>
      <p:sp>
        <p:nvSpPr>
          <p:cNvPr id="3" name="Kājenes vietturis 2">
            <a:extLst>
              <a:ext uri="{FF2B5EF4-FFF2-40B4-BE49-F238E27FC236}">
                <a16:creationId xmlns:a16="http://schemas.microsoft.com/office/drawing/2014/main" id="{3326BFE4-BD68-1F1D-FB61-A3FDDEF344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id="{C8CB66BF-E62A-45F8-92BC-CD919971C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0E4E9-6FA6-4224-A724-7FB35098940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52607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5FE64FD4-2C19-384A-9DDE-BA477926DC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4E97143B-C2CB-1FC8-1996-E9C4268E3A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7C5292CA-42C8-2281-D592-7E85D894A1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F23175A2-DBC2-5291-F443-47181EAB80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25F60-3776-40D3-A772-E87E82B8C8F1}" type="datetimeFigureOut">
              <a:rPr lang="lv-LV" smtClean="0"/>
              <a:t>17.01.2026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43A1113A-43CF-98A0-220C-89F286D4E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0C2B7928-948F-99AC-0712-01CB21DEA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0E4E9-6FA6-4224-A724-7FB35098940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2683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D9C8D5A7-F467-2595-4000-C61D46F942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ttēla vietturis 2">
            <a:extLst>
              <a:ext uri="{FF2B5EF4-FFF2-40B4-BE49-F238E27FC236}">
                <a16:creationId xmlns:a16="http://schemas.microsoft.com/office/drawing/2014/main" id="{62472AED-E61F-5114-AD3B-8B54E63F28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F60A7951-AC52-FCF6-D3A8-A98A0E4FB7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1D4690A4-23FC-9CB7-68F7-2C300FC58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25F60-3776-40D3-A772-E87E82B8C8F1}" type="datetimeFigureOut">
              <a:rPr lang="lv-LV" smtClean="0"/>
              <a:t>17.01.2026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94B54E06-9F68-A7F8-0798-8644C0054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DBFE810E-0B34-53E8-A30B-3FB47F0A5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0E4E9-6FA6-4224-A724-7FB35098940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04866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a vietturis 1">
            <a:extLst>
              <a:ext uri="{FF2B5EF4-FFF2-40B4-BE49-F238E27FC236}">
                <a16:creationId xmlns:a16="http://schemas.microsoft.com/office/drawing/2014/main" id="{3A6862B5-BB83-55D6-7C79-87EEBBA68D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DFC0587B-4A8B-125F-55DB-9539BCF31E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64C4141B-2785-15B2-1D5A-B0D436ABE0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A25F60-3776-40D3-A772-E87E82B8C8F1}" type="datetimeFigureOut">
              <a:rPr lang="lv-LV" smtClean="0"/>
              <a:t>17.01.2026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958F9E9F-8EBE-903C-E6E9-5118AFF99F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B55F3A1E-3F2E-C0A5-A089-A21E830F4C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0E4E9-6FA6-4224-A724-7FB35098940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00593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pakšvirsraksts 2">
            <a:extLst>
              <a:ext uri="{FF2B5EF4-FFF2-40B4-BE49-F238E27FC236}">
                <a16:creationId xmlns:a16="http://schemas.microsoft.com/office/drawing/2014/main" id="{908C684F-0691-538A-35EC-9C759AB62C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5926" y="4538329"/>
            <a:ext cx="11256886" cy="1942646"/>
          </a:xfrm>
        </p:spPr>
        <p:txBody>
          <a:bodyPr>
            <a:normAutofit/>
          </a:bodyPr>
          <a:lstStyle/>
          <a:p>
            <a:r>
              <a:rPr lang="lv-LV" dirty="0"/>
              <a:t>Meistarklase</a:t>
            </a:r>
          </a:p>
          <a:p>
            <a:endParaRPr lang="lv-LV" dirty="0"/>
          </a:p>
          <a:p>
            <a:endParaRPr lang="lv-LV" dirty="0"/>
          </a:p>
          <a:p>
            <a:pPr algn="r"/>
            <a:r>
              <a:rPr lang="lv-LV" dirty="0"/>
              <a:t>Rīgas Valsts 1. ģimnāzija</a:t>
            </a:r>
          </a:p>
        </p:txBody>
      </p:sp>
      <p:sp>
        <p:nvSpPr>
          <p:cNvPr id="4" name="Virsraksts 3">
            <a:extLst>
              <a:ext uri="{FF2B5EF4-FFF2-40B4-BE49-F238E27FC236}">
                <a16:creationId xmlns:a16="http://schemas.microsoft.com/office/drawing/2014/main" id="{B6219862-EF44-1CC2-D0F3-474312D0798F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27969" y="1868605"/>
            <a:ext cx="11114843" cy="21938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lv-LV" sz="4800" b="1" i="0" dirty="0">
                <a:solidFill>
                  <a:schemeClr val="accent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VĒRTĒŠANAS PIEEJA UN IZPRATNES </a:t>
            </a:r>
          </a:p>
          <a:p>
            <a:pPr algn="ctr">
              <a:lnSpc>
                <a:spcPct val="150000"/>
              </a:lnSpc>
            </a:pPr>
            <a:r>
              <a:rPr lang="lv-LV" sz="4800" b="1" i="0" dirty="0">
                <a:solidFill>
                  <a:schemeClr val="accent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LĪMEŅI MATEMĀTIKAS OLIMPIĀDĒS</a:t>
            </a:r>
            <a:endParaRPr lang="ko-KR" altLang="en-US" sz="4800" b="1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ADB4741-2926-7A83-8456-5510F45D78D9}"/>
              </a:ext>
            </a:extLst>
          </p:cNvPr>
          <p:cNvSpPr txBox="1"/>
          <p:nvPr/>
        </p:nvSpPr>
        <p:spPr>
          <a:xfrm>
            <a:off x="203468" y="377025"/>
            <a:ext cx="445731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altLang="ko-KR" sz="6000" b="1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6. klasei</a:t>
            </a:r>
            <a:endParaRPr lang="ko-KR" altLang="en-US" sz="6000" b="1" dirty="0">
              <a:solidFill>
                <a:schemeClr val="accent3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3B2A330-0862-3A9B-288D-FE5A3B868063}"/>
              </a:ext>
            </a:extLst>
          </p:cNvPr>
          <p:cNvSpPr txBox="1"/>
          <p:nvPr/>
        </p:nvSpPr>
        <p:spPr>
          <a:xfrm>
            <a:off x="203468" y="6347534"/>
            <a:ext cx="2442078" cy="3817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dirty="0"/>
              <a:t>07.03.2025.</a:t>
            </a:r>
          </a:p>
        </p:txBody>
      </p:sp>
    </p:spTree>
    <p:extLst>
      <p:ext uri="{BB962C8B-B14F-4D97-AF65-F5344CB8AC3E}">
        <p14:creationId xmlns:p14="http://schemas.microsoft.com/office/powerpoint/2010/main" val="8038835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ttēls 2">
            <a:extLst>
              <a:ext uri="{FF2B5EF4-FFF2-40B4-BE49-F238E27FC236}">
                <a16:creationId xmlns:a16="http://schemas.microsoft.com/office/drawing/2014/main" id="{9AF95340-3E66-9914-F911-A3C5150E28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9441" y="219541"/>
            <a:ext cx="11236014" cy="4912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60881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a 1">
            <a:extLst>
              <a:ext uri="{FF2B5EF4-FFF2-40B4-BE49-F238E27FC236}">
                <a16:creationId xmlns:a16="http://schemas.microsoft.com/office/drawing/2014/main" id="{ECBC4591-FB05-4068-8EC1-8A770EDC5A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6767699"/>
              </p:ext>
            </p:extLst>
          </p:nvPr>
        </p:nvGraphicFramePr>
        <p:xfrm>
          <a:off x="1422497" y="818845"/>
          <a:ext cx="8880475" cy="4872826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960755">
                  <a:extLst>
                    <a:ext uri="{9D8B030D-6E8A-4147-A177-3AD203B41FA5}">
                      <a16:colId xmlns:a16="http://schemas.microsoft.com/office/drawing/2014/main" val="3992761734"/>
                    </a:ext>
                  </a:extLst>
                </a:gridCol>
                <a:gridCol w="7919720">
                  <a:extLst>
                    <a:ext uri="{9D8B030D-6E8A-4147-A177-3AD203B41FA5}">
                      <a16:colId xmlns:a16="http://schemas.microsoft.com/office/drawing/2014/main" val="139057032"/>
                    </a:ext>
                  </a:extLst>
                </a:gridCol>
              </a:tblGrid>
              <a:tr h="6961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2400" b="1" dirty="0">
                          <a:effectLst/>
                        </a:rPr>
                        <a:t>5</a:t>
                      </a:r>
                      <a:endParaRPr lang="lv-LV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2400" b="1" dirty="0">
                          <a:effectLst/>
                        </a:rPr>
                        <a:t>Kopā ar a) gadījumu</a:t>
                      </a:r>
                      <a:endParaRPr lang="lv-LV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02643989"/>
                  </a:ext>
                </a:extLst>
              </a:tr>
              <a:tr h="6961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2400">
                          <a:effectLst/>
                        </a:rPr>
                        <a:t>1</a:t>
                      </a:r>
                      <a:endParaRPr lang="lv-LV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2400">
                          <a:effectLst/>
                        </a:rPr>
                        <a:t>Par atbildi “Jā”</a:t>
                      </a:r>
                      <a:endParaRPr lang="lv-LV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63415708"/>
                  </a:ext>
                </a:extLst>
              </a:tr>
              <a:tr h="6961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2400">
                          <a:effectLst/>
                        </a:rPr>
                        <a:t>4</a:t>
                      </a:r>
                      <a:endParaRPr lang="lv-LV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2400">
                          <a:effectLst/>
                        </a:rPr>
                        <a:t>Uzzīmē derīgu maršrutu</a:t>
                      </a:r>
                      <a:endParaRPr lang="lv-LV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4346378"/>
                  </a:ext>
                </a:extLst>
              </a:tr>
              <a:tr h="6961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2400" b="1" dirty="0">
                          <a:effectLst/>
                        </a:rPr>
                        <a:t>5</a:t>
                      </a:r>
                      <a:endParaRPr lang="lv-LV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2400" b="1" dirty="0">
                          <a:effectLst/>
                        </a:rPr>
                        <a:t>Kopā ar b) gadījumu</a:t>
                      </a:r>
                      <a:endParaRPr lang="lv-LV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97910765"/>
                  </a:ext>
                </a:extLst>
              </a:tr>
              <a:tr h="6961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2400">
                          <a:effectLst/>
                        </a:rPr>
                        <a:t>1</a:t>
                      </a:r>
                      <a:endParaRPr lang="lv-LV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2400">
                          <a:effectLst/>
                        </a:rPr>
                        <a:t>Par atbildi “Nē”</a:t>
                      </a:r>
                      <a:endParaRPr lang="lv-LV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70172740"/>
                  </a:ext>
                </a:extLst>
              </a:tr>
              <a:tr h="6961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2400">
                          <a:effectLst/>
                        </a:rPr>
                        <a:t>1</a:t>
                      </a:r>
                      <a:endParaRPr lang="lv-LV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2400">
                          <a:effectLst/>
                        </a:rPr>
                        <a:t>Par ideju, ka ceļa garums būs pāra skaitlis</a:t>
                      </a:r>
                      <a:endParaRPr lang="lv-LV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49117215"/>
                  </a:ext>
                </a:extLst>
              </a:tr>
              <a:tr h="6961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2400">
                          <a:effectLst/>
                        </a:rPr>
                        <a:t>3</a:t>
                      </a:r>
                      <a:endParaRPr lang="lv-LV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2400" dirty="0">
                          <a:effectLst/>
                        </a:rPr>
                        <a:t>Pamato, ka ceļa garums ir pāra skaitlis</a:t>
                      </a:r>
                      <a:endParaRPr lang="lv-LV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292979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31930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AE52A21-1A38-09B5-903E-BE960DEDC2B5}"/>
              </a:ext>
            </a:extLst>
          </p:cNvPr>
          <p:cNvSpPr txBox="1"/>
          <p:nvPr/>
        </p:nvSpPr>
        <p:spPr>
          <a:xfrm>
            <a:off x="701351" y="447129"/>
            <a:ext cx="10789298" cy="22510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>
                <a:effectLst/>
                <a:latin typeface="Calibri" panose="020F0502020204030204" pitchFamily="34" charset="0"/>
                <a:ea typeface="NSimSun" panose="02010609030101010101" pitchFamily="49" charset="-122"/>
              </a:rPr>
              <a:t>6.5.</a:t>
            </a:r>
            <a:r>
              <a:rPr lang="lv-LV" sz="2400" b="1" dirty="0">
                <a:latin typeface="Calibri" panose="020F0502020204030204" pitchFamily="34" charset="0"/>
                <a:ea typeface="NSimSun" panose="02010609030101010101" pitchFamily="49" charset="-122"/>
              </a:rPr>
              <a:t> </a:t>
            </a:r>
            <a:r>
              <a:rPr lang="en-US" sz="2400" dirty="0">
                <a:effectLst/>
                <a:latin typeface="Calibri" panose="020F0502020204030204" pitchFamily="34" charset="0"/>
                <a:ea typeface="NSimSun" panose="02010609030101010101" pitchFamily="49" charset="-122"/>
              </a:rPr>
              <a:t>Doti </a:t>
            </a:r>
            <a:r>
              <a:rPr lang="en-US" sz="2400" dirty="0" err="1">
                <a:effectLst/>
                <a:latin typeface="Calibri" panose="020F0502020204030204" pitchFamily="34" charset="0"/>
                <a:ea typeface="NSimSun" panose="02010609030101010101" pitchFamily="49" charset="-122"/>
              </a:rPr>
              <a:t>seši</a:t>
            </a:r>
            <a:r>
              <a:rPr lang="en-US" sz="2400" dirty="0">
                <a:effectLst/>
                <a:latin typeface="Calibri" panose="020F0502020204030204" pitchFamily="34" charset="0"/>
                <a:ea typeface="NSimSun" panose="02010609030101010101" pitchFamily="49" charset="-122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NSimSun" panose="02010609030101010101" pitchFamily="49" charset="-122"/>
              </a:rPr>
              <a:t>atsvari</a:t>
            </a:r>
            <a:r>
              <a:rPr lang="en-US" sz="2400" dirty="0">
                <a:effectLst/>
                <a:latin typeface="Calibri" panose="020F0502020204030204" pitchFamily="34" charset="0"/>
                <a:ea typeface="NSimSun" panose="02010609030101010101" pitchFamily="49" charset="-122"/>
              </a:rPr>
              <a:t>, </a:t>
            </a:r>
            <a:r>
              <a:rPr lang="en-US" sz="2400" dirty="0" err="1">
                <a:effectLst/>
                <a:latin typeface="Calibri" panose="020F0502020204030204" pitchFamily="34" charset="0"/>
                <a:ea typeface="NSimSun" panose="02010609030101010101" pitchFamily="49" charset="-122"/>
              </a:rPr>
              <a:t>uz</a:t>
            </a:r>
            <a:r>
              <a:rPr lang="en-US" sz="2400" dirty="0">
                <a:effectLst/>
                <a:latin typeface="Calibri" panose="020F0502020204030204" pitchFamily="34" charset="0"/>
                <a:ea typeface="NSimSun" panose="02010609030101010101" pitchFamily="49" charset="-122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NSimSun" panose="02010609030101010101" pitchFamily="49" charset="-122"/>
              </a:rPr>
              <a:t>kuriem</a:t>
            </a:r>
            <a:r>
              <a:rPr lang="en-US" sz="2400" dirty="0">
                <a:effectLst/>
                <a:latin typeface="Calibri" panose="020F0502020204030204" pitchFamily="34" charset="0"/>
                <a:ea typeface="NSimSun" panose="02010609030101010101" pitchFamily="49" charset="-122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NSimSun" panose="02010609030101010101" pitchFamily="49" charset="-122"/>
              </a:rPr>
              <a:t>ir</a:t>
            </a:r>
            <a:r>
              <a:rPr lang="en-US" sz="2400" dirty="0">
                <a:effectLst/>
                <a:latin typeface="Calibri" panose="020F0502020204030204" pitchFamily="34" charset="0"/>
                <a:ea typeface="NSimSun" panose="02010609030101010101" pitchFamily="49" charset="-122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NSimSun" panose="02010609030101010101" pitchFamily="49" charset="-122"/>
              </a:rPr>
              <a:t>uzraksti</a:t>
            </a:r>
            <a:r>
              <a:rPr lang="en-US" sz="2400" dirty="0">
                <a:effectLst/>
                <a:latin typeface="Calibri" panose="020F0502020204030204" pitchFamily="34" charset="0"/>
                <a:ea typeface="NSimSun" panose="02010609030101010101" pitchFamily="49" charset="-122"/>
              </a:rPr>
              <a:t> 1 g, 2 g, 3 g, 4 g, 5 g, 6 g, kas </a:t>
            </a:r>
            <a:r>
              <a:rPr lang="en-US" sz="2400" dirty="0" err="1">
                <a:effectLst/>
                <a:latin typeface="Calibri" panose="020F0502020204030204" pitchFamily="34" charset="0"/>
                <a:ea typeface="NSimSun" panose="02010609030101010101" pitchFamily="49" charset="-122"/>
              </a:rPr>
              <a:t>atbilst</a:t>
            </a:r>
            <a:r>
              <a:rPr lang="en-US" sz="2400" dirty="0">
                <a:effectLst/>
                <a:latin typeface="Calibri" panose="020F0502020204030204" pitchFamily="34" charset="0"/>
                <a:ea typeface="NSimSun" panose="02010609030101010101" pitchFamily="49" charset="-122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NSimSun" panose="02010609030101010101" pitchFamily="49" charset="-122"/>
              </a:rPr>
              <a:t>atsvara</a:t>
            </a:r>
            <a:r>
              <a:rPr lang="en-US" sz="2400" dirty="0">
                <a:effectLst/>
                <a:latin typeface="Calibri" panose="020F0502020204030204" pitchFamily="34" charset="0"/>
                <a:ea typeface="NSimSun" panose="02010609030101010101" pitchFamily="49" charset="-122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NSimSun" panose="02010609030101010101" pitchFamily="49" charset="-122"/>
              </a:rPr>
              <a:t>masai</a:t>
            </a:r>
            <a:r>
              <a:rPr lang="en-US" sz="2400" dirty="0">
                <a:effectLst/>
                <a:latin typeface="Calibri" panose="020F0502020204030204" pitchFamily="34" charset="0"/>
                <a:ea typeface="NSimSun" panose="02010609030101010101" pitchFamily="49" charset="-122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NSimSun" panose="02010609030101010101" pitchFamily="49" charset="-122"/>
              </a:rPr>
              <a:t>gramos</a:t>
            </a:r>
            <a:r>
              <a:rPr lang="en-US" sz="2400" dirty="0">
                <a:effectLst/>
                <a:latin typeface="Calibri" panose="020F0502020204030204" pitchFamily="34" charset="0"/>
                <a:ea typeface="NSimSun" panose="02010609030101010101" pitchFamily="49" charset="-122"/>
              </a:rPr>
              <a:t>. </a:t>
            </a:r>
            <a:r>
              <a:rPr lang="en-US" sz="2400" dirty="0" err="1">
                <a:effectLst/>
                <a:latin typeface="Calibri" panose="020F0502020204030204" pitchFamily="34" charset="0"/>
                <a:ea typeface="NSimSun" panose="02010609030101010101" pitchFamily="49" charset="-122"/>
              </a:rPr>
              <a:t>Zināms</a:t>
            </a:r>
            <a:r>
              <a:rPr lang="en-US" sz="2400" dirty="0">
                <a:effectLst/>
                <a:latin typeface="Calibri" panose="020F0502020204030204" pitchFamily="34" charset="0"/>
                <a:ea typeface="NSimSun" panose="02010609030101010101" pitchFamily="49" charset="-122"/>
              </a:rPr>
              <a:t>, ka </a:t>
            </a:r>
            <a:r>
              <a:rPr lang="en-US" sz="2400" dirty="0" err="1">
                <a:effectLst/>
                <a:latin typeface="Calibri" panose="020F0502020204030204" pitchFamily="34" charset="0"/>
                <a:ea typeface="NSimSun" panose="02010609030101010101" pitchFamily="49" charset="-122"/>
              </a:rPr>
              <a:t>pieci</a:t>
            </a:r>
            <a:r>
              <a:rPr lang="en-US" sz="2400" dirty="0">
                <a:effectLst/>
                <a:latin typeface="Calibri" panose="020F0502020204030204" pitchFamily="34" charset="0"/>
                <a:ea typeface="NSimSun" panose="02010609030101010101" pitchFamily="49" charset="-122"/>
              </a:rPr>
              <a:t> no </a:t>
            </a:r>
            <a:r>
              <a:rPr lang="en-US" sz="2400" dirty="0" err="1">
                <a:effectLst/>
                <a:latin typeface="Calibri" panose="020F0502020204030204" pitchFamily="34" charset="0"/>
                <a:ea typeface="NSimSun" panose="02010609030101010101" pitchFamily="49" charset="-122"/>
              </a:rPr>
              <a:t>šiem</a:t>
            </a:r>
            <a:r>
              <a:rPr lang="en-US" sz="2400" dirty="0">
                <a:effectLst/>
                <a:latin typeface="Calibri" panose="020F0502020204030204" pitchFamily="34" charset="0"/>
                <a:ea typeface="NSimSun" panose="02010609030101010101" pitchFamily="49" charset="-122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NSimSun" panose="02010609030101010101" pitchFamily="49" charset="-122"/>
              </a:rPr>
              <a:t>uzrakstiem</a:t>
            </a:r>
            <a:r>
              <a:rPr lang="en-US" sz="2400" dirty="0">
                <a:effectLst/>
                <a:latin typeface="Calibri" panose="020F0502020204030204" pitchFamily="34" charset="0"/>
                <a:ea typeface="NSimSun" panose="02010609030101010101" pitchFamily="49" charset="-122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NSimSun" panose="02010609030101010101" pitchFamily="49" charset="-122"/>
              </a:rPr>
              <a:t>ir</a:t>
            </a:r>
            <a:r>
              <a:rPr lang="en-US" sz="2400" dirty="0">
                <a:effectLst/>
                <a:latin typeface="Calibri" panose="020F0502020204030204" pitchFamily="34" charset="0"/>
                <a:ea typeface="NSimSun" panose="02010609030101010101" pitchFamily="49" charset="-122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NSimSun" panose="02010609030101010101" pitchFamily="49" charset="-122"/>
              </a:rPr>
              <a:t>pareizi</a:t>
            </a:r>
            <a:r>
              <a:rPr lang="en-US" sz="2400" dirty="0">
                <a:effectLst/>
                <a:latin typeface="Calibri" panose="020F0502020204030204" pitchFamily="34" charset="0"/>
                <a:ea typeface="NSimSun" panose="02010609030101010101" pitchFamily="49" charset="-122"/>
              </a:rPr>
              <a:t>, bet </a:t>
            </a:r>
            <a:r>
              <a:rPr lang="en-US" sz="2400" dirty="0" err="1">
                <a:effectLst/>
                <a:latin typeface="Calibri" panose="020F0502020204030204" pitchFamily="34" charset="0"/>
                <a:ea typeface="NSimSun" panose="02010609030101010101" pitchFamily="49" charset="-122"/>
              </a:rPr>
              <a:t>viens</a:t>
            </a:r>
            <a:r>
              <a:rPr lang="en-US" sz="2400" dirty="0">
                <a:effectLst/>
                <a:latin typeface="Calibri" panose="020F0502020204030204" pitchFamily="34" charset="0"/>
                <a:ea typeface="NSimSun" panose="02010609030101010101" pitchFamily="49" charset="-122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NSimSun" panose="02010609030101010101" pitchFamily="49" charset="-122"/>
              </a:rPr>
              <a:t>ir</a:t>
            </a:r>
            <a:r>
              <a:rPr lang="en-US" sz="2400" dirty="0">
                <a:effectLst/>
                <a:latin typeface="Calibri" panose="020F0502020204030204" pitchFamily="34" charset="0"/>
                <a:ea typeface="NSimSun" panose="02010609030101010101" pitchFamily="49" charset="-122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NSimSun" panose="02010609030101010101" pitchFamily="49" charset="-122"/>
              </a:rPr>
              <a:t>nepareizs</a:t>
            </a:r>
            <a:r>
              <a:rPr lang="en-US" sz="2400" dirty="0">
                <a:effectLst/>
                <a:latin typeface="Calibri" panose="020F0502020204030204" pitchFamily="34" charset="0"/>
                <a:ea typeface="NSimSun" panose="02010609030101010101" pitchFamily="49" charset="-122"/>
              </a:rPr>
              <a:t> – </a:t>
            </a:r>
            <a:r>
              <a:rPr lang="en-US" sz="2400" dirty="0" err="1">
                <a:effectLst/>
                <a:latin typeface="Calibri" panose="020F0502020204030204" pitchFamily="34" charset="0"/>
                <a:ea typeface="NSimSun" panose="02010609030101010101" pitchFamily="49" charset="-122"/>
              </a:rPr>
              <a:t>attiecīgā</a:t>
            </a:r>
            <a:r>
              <a:rPr lang="en-US" sz="2400" dirty="0">
                <a:effectLst/>
                <a:latin typeface="Calibri" panose="020F0502020204030204" pitchFamily="34" charset="0"/>
                <a:ea typeface="NSimSun" panose="02010609030101010101" pitchFamily="49" charset="-122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NSimSun" panose="02010609030101010101" pitchFamily="49" charset="-122"/>
              </a:rPr>
              <a:t>atsvara</a:t>
            </a:r>
            <a:r>
              <a:rPr lang="en-US" sz="2400" dirty="0">
                <a:effectLst/>
                <a:latin typeface="Calibri" panose="020F0502020204030204" pitchFamily="34" charset="0"/>
                <a:ea typeface="NSimSun" panose="02010609030101010101" pitchFamily="49" charset="-122"/>
              </a:rPr>
              <a:t> masa </a:t>
            </a:r>
            <a:r>
              <a:rPr lang="en-US" sz="2400" dirty="0" err="1">
                <a:effectLst/>
                <a:latin typeface="Calibri" panose="020F0502020204030204" pitchFamily="34" charset="0"/>
                <a:ea typeface="NSimSun" panose="02010609030101010101" pitchFamily="49" charset="-122"/>
              </a:rPr>
              <a:t>ir</a:t>
            </a:r>
            <a:r>
              <a:rPr lang="en-US" sz="2400" dirty="0">
                <a:effectLst/>
                <a:latin typeface="Calibri" panose="020F0502020204030204" pitchFamily="34" charset="0"/>
                <a:ea typeface="NSimSun" panose="02010609030101010101" pitchFamily="49" charset="-122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NSimSun" panose="02010609030101010101" pitchFamily="49" charset="-122"/>
              </a:rPr>
              <a:t>lielāka</a:t>
            </a:r>
            <a:r>
              <a:rPr lang="en-US" sz="2400" dirty="0">
                <a:effectLst/>
                <a:latin typeface="Calibri" panose="020F0502020204030204" pitchFamily="34" charset="0"/>
                <a:ea typeface="NSimSun" panose="02010609030101010101" pitchFamily="49" charset="-122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NSimSun" panose="02010609030101010101" pitchFamily="49" charset="-122"/>
              </a:rPr>
              <a:t>nekā</a:t>
            </a:r>
            <a:r>
              <a:rPr lang="en-US" sz="2400" dirty="0">
                <a:effectLst/>
                <a:latin typeface="Calibri" panose="020F0502020204030204" pitchFamily="34" charset="0"/>
                <a:ea typeface="NSimSun" panose="02010609030101010101" pitchFamily="49" charset="-122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NSimSun" panose="02010609030101010101" pitchFamily="49" charset="-122"/>
              </a:rPr>
              <a:t>norādīts</a:t>
            </a:r>
            <a:r>
              <a:rPr lang="en-US" sz="2400" dirty="0">
                <a:effectLst/>
                <a:latin typeface="Calibri" panose="020F0502020204030204" pitchFamily="34" charset="0"/>
                <a:ea typeface="NSimSun" panose="02010609030101010101" pitchFamily="49" charset="-122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NSimSun" panose="02010609030101010101" pitchFamily="49" charset="-122"/>
              </a:rPr>
              <a:t>uzrakstā</a:t>
            </a:r>
            <a:r>
              <a:rPr lang="en-US" sz="2400" dirty="0">
                <a:effectLst/>
                <a:latin typeface="Calibri" panose="020F0502020204030204" pitchFamily="34" charset="0"/>
                <a:ea typeface="NSimSun" panose="02010609030101010101" pitchFamily="49" charset="-122"/>
              </a:rPr>
              <a:t>. </a:t>
            </a:r>
            <a:r>
              <a:rPr lang="en-US" sz="2400" dirty="0" err="1">
                <a:effectLst/>
                <a:latin typeface="Calibri" panose="020F0502020204030204" pitchFamily="34" charset="0"/>
                <a:ea typeface="NSimSun" panose="02010609030101010101" pitchFamily="49" charset="-122"/>
              </a:rPr>
              <a:t>Kā</a:t>
            </a:r>
            <a:r>
              <a:rPr lang="en-US" sz="2400" dirty="0">
                <a:effectLst/>
                <a:latin typeface="Calibri" panose="020F0502020204030204" pitchFamily="34" charset="0"/>
                <a:ea typeface="NSimSun" panose="02010609030101010101" pitchFamily="49" charset="-122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NSimSun" panose="02010609030101010101" pitchFamily="49" charset="-122"/>
              </a:rPr>
              <a:t>ar</a:t>
            </a:r>
            <a:r>
              <a:rPr lang="en-US" sz="2400" dirty="0">
                <a:effectLst/>
                <a:latin typeface="Calibri" panose="020F0502020204030204" pitchFamily="34" charset="0"/>
                <a:ea typeface="NSimSun" panose="02010609030101010101" pitchFamily="49" charset="-122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NSimSun" panose="02010609030101010101" pitchFamily="49" charset="-122"/>
              </a:rPr>
              <a:t>divām</a:t>
            </a:r>
            <a:r>
              <a:rPr lang="en-US" sz="2400" dirty="0">
                <a:effectLst/>
                <a:latin typeface="Calibri" panose="020F0502020204030204" pitchFamily="34" charset="0"/>
                <a:ea typeface="NSimSun" panose="02010609030101010101" pitchFamily="49" charset="-122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NSimSun" panose="02010609030101010101" pitchFamily="49" charset="-122"/>
              </a:rPr>
              <a:t>svēršanām</a:t>
            </a:r>
            <a:r>
              <a:rPr lang="en-US" sz="2400" dirty="0">
                <a:effectLst/>
                <a:latin typeface="Calibri" panose="020F0502020204030204" pitchFamily="34" charset="0"/>
                <a:ea typeface="NSimSun" panose="02010609030101010101" pitchFamily="49" charset="-122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NSimSun" panose="02010609030101010101" pitchFamily="49" charset="-122"/>
              </a:rPr>
              <a:t>uz</a:t>
            </a:r>
            <a:r>
              <a:rPr lang="en-US" sz="2400" dirty="0">
                <a:effectLst/>
                <a:latin typeface="Calibri" panose="020F0502020204030204" pitchFamily="34" charset="0"/>
                <a:ea typeface="NSimSun" panose="02010609030101010101" pitchFamily="49" charset="-122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NSimSun" panose="02010609030101010101" pitchFamily="49" charset="-122"/>
              </a:rPr>
              <a:t>sviru</a:t>
            </a:r>
            <a:r>
              <a:rPr lang="en-US" sz="2400" dirty="0">
                <a:effectLst/>
                <a:latin typeface="Calibri" panose="020F0502020204030204" pitchFamily="34" charset="0"/>
                <a:ea typeface="NSimSun" panose="02010609030101010101" pitchFamily="49" charset="-122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NSimSun" panose="02010609030101010101" pitchFamily="49" charset="-122"/>
              </a:rPr>
              <a:t>svariem</a:t>
            </a:r>
            <a:r>
              <a:rPr lang="en-US" sz="2400" dirty="0">
                <a:effectLst/>
                <a:latin typeface="Calibri" panose="020F0502020204030204" pitchFamily="34" charset="0"/>
                <a:ea typeface="NSimSun" panose="02010609030101010101" pitchFamily="49" charset="-122"/>
              </a:rPr>
              <a:t> var </a:t>
            </a:r>
            <a:r>
              <a:rPr lang="en-US" sz="2400" dirty="0" err="1">
                <a:effectLst/>
                <a:latin typeface="Calibri" panose="020F0502020204030204" pitchFamily="34" charset="0"/>
                <a:ea typeface="NSimSun" panose="02010609030101010101" pitchFamily="49" charset="-122"/>
              </a:rPr>
              <a:t>noskaidrot</a:t>
            </a:r>
            <a:r>
              <a:rPr lang="en-US" sz="2400" dirty="0">
                <a:effectLst/>
                <a:latin typeface="Calibri" panose="020F0502020204030204" pitchFamily="34" charset="0"/>
                <a:ea typeface="NSimSun" panose="02010609030101010101" pitchFamily="49" charset="-122"/>
              </a:rPr>
              <a:t>, </a:t>
            </a:r>
            <a:r>
              <a:rPr lang="en-US" sz="2400" dirty="0" err="1">
                <a:effectLst/>
                <a:latin typeface="Calibri" panose="020F0502020204030204" pitchFamily="34" charset="0"/>
                <a:ea typeface="NSimSun" panose="02010609030101010101" pitchFamily="49" charset="-122"/>
              </a:rPr>
              <a:t>kurš</a:t>
            </a:r>
            <a:r>
              <a:rPr lang="en-US" sz="2400" dirty="0">
                <a:effectLst/>
                <a:latin typeface="Calibri" panose="020F0502020204030204" pitchFamily="34" charset="0"/>
                <a:ea typeface="NSimSun" panose="02010609030101010101" pitchFamily="49" charset="-122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NSimSun" panose="02010609030101010101" pitchFamily="49" charset="-122"/>
              </a:rPr>
              <a:t>uzraksts</a:t>
            </a:r>
            <a:r>
              <a:rPr lang="en-US" sz="2400" dirty="0">
                <a:effectLst/>
                <a:latin typeface="Calibri" panose="020F0502020204030204" pitchFamily="34" charset="0"/>
                <a:ea typeface="NSimSun" panose="02010609030101010101" pitchFamily="49" charset="-122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NSimSun" panose="02010609030101010101" pitchFamily="49" charset="-122"/>
              </a:rPr>
              <a:t>ir</a:t>
            </a:r>
            <a:r>
              <a:rPr lang="en-US" sz="2400" dirty="0">
                <a:effectLst/>
                <a:latin typeface="Calibri" panose="020F0502020204030204" pitchFamily="34" charset="0"/>
                <a:ea typeface="NSimSun" panose="02010609030101010101" pitchFamily="49" charset="-122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NSimSun" panose="02010609030101010101" pitchFamily="49" charset="-122"/>
              </a:rPr>
              <a:t>nepareizs</a:t>
            </a:r>
            <a:r>
              <a:rPr lang="en-US" sz="2400" dirty="0">
                <a:effectLst/>
                <a:latin typeface="Calibri" panose="020F0502020204030204" pitchFamily="34" charset="0"/>
                <a:ea typeface="NSimSun" panose="02010609030101010101" pitchFamily="49" charset="-122"/>
              </a:rPr>
              <a:t>?</a:t>
            </a:r>
            <a:endParaRPr lang="lv-LV" sz="2400" dirty="0"/>
          </a:p>
        </p:txBody>
      </p:sp>
    </p:spTree>
    <p:extLst>
      <p:ext uri="{BB962C8B-B14F-4D97-AF65-F5344CB8AC3E}">
        <p14:creationId xmlns:p14="http://schemas.microsoft.com/office/powerpoint/2010/main" val="14592219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04493952-0EA4-5A39-482E-C7DF5E63EC27}"/>
                  </a:ext>
                </a:extLst>
              </p:cNvPr>
              <p:cNvSpPr txBox="1"/>
              <p:nvPr/>
            </p:nvSpPr>
            <p:spPr>
              <a:xfrm>
                <a:off x="463419" y="268630"/>
                <a:ext cx="10957249" cy="616406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217170" indent="-217170" algn="just">
                  <a:lnSpc>
                    <a:spcPct val="110000"/>
                  </a:lnSpc>
                </a:pPr>
                <a:r>
                  <a:rPr lang="lv-LV" sz="2400" b="1" kern="100" dirty="0">
                    <a:effectLst/>
                    <a:latin typeface="Calibri" panose="020F0502020204030204" pitchFamily="34" charset="0"/>
                    <a:ea typeface="NSimSun" panose="02010609030101010101" pitchFamily="49" charset="-122"/>
                    <a:cs typeface="Arial" panose="020B0604020202020204" pitchFamily="34" charset="0"/>
                  </a:rPr>
                  <a:t>Atrisinājums</a:t>
                </a:r>
                <a:endParaRPr lang="lv-LV" sz="2400" b="1" kern="100" dirty="0">
                  <a:latin typeface="Calibri" panose="020F0502020204030204" pitchFamily="34" charset="0"/>
                  <a:ea typeface="NSimSun" panose="02010609030101010101" pitchFamily="49" charset="-122"/>
                  <a:cs typeface="Arial" panose="020B0604020202020204" pitchFamily="34" charset="0"/>
                </a:endParaRPr>
              </a:p>
              <a:p>
                <a:pPr marL="217170" indent="-217170" algn="just">
                  <a:lnSpc>
                    <a:spcPct val="110000"/>
                  </a:lnSpc>
                </a:pPr>
                <a:r>
                  <a:rPr lang="lv-LV" sz="2400" kern="100" dirty="0">
                    <a:effectLst/>
                    <a:latin typeface="Calibri" panose="020F0502020204030204" pitchFamily="34" charset="0"/>
                    <a:ea typeface="NSimSun" panose="02010609030101010101" pitchFamily="49" charset="-122"/>
                    <a:cs typeface="Arial" panose="020B0604020202020204" pitchFamily="34" charset="0"/>
                  </a:rPr>
                  <a:t>Pirmajā svēršanā vienā kausā liekam 1 g un 2 g atsvarus, bet otrā liekam 3 g atsvaru. Iespējami trīs gadījumi.</a:t>
                </a:r>
                <a:endParaRPr lang="lv-LV" sz="2400" kern="100" dirty="0">
                  <a:effectLst/>
                  <a:latin typeface="Liberation Serif"/>
                  <a:ea typeface="NSimSun" panose="02010609030101010101" pitchFamily="49" charset="-122"/>
                  <a:cs typeface="Arial" panose="020B0604020202020204" pitchFamily="34" charset="0"/>
                </a:endParaRPr>
              </a:p>
              <a:p>
                <a:pPr marL="540385" indent="-180340" algn="just">
                  <a:lnSpc>
                    <a:spcPct val="110000"/>
                  </a:lnSpc>
                </a:pPr>
                <a:r>
                  <a:rPr lang="lv-LV" sz="2400" kern="100" dirty="0">
                    <a:effectLst/>
                    <a:latin typeface="Calibri" panose="020F0502020204030204" pitchFamily="34" charset="0"/>
                    <a:ea typeface="NSimSun" panose="02010609030101010101" pitchFamily="49" charset="-122"/>
                    <a:cs typeface="Arial" panose="020B0604020202020204" pitchFamily="34" charset="0"/>
                  </a:rPr>
                  <a:t>1.	Ja </a:t>
                </a:r>
                <a14:m>
                  <m:oMath xmlns:m="http://schemas.openxmlformats.org/officeDocument/2006/math">
                    <m:r>
                      <a:rPr lang="lv-LV" sz="2400" i="1" kern="100">
                        <a:effectLst/>
                        <a:latin typeface="Cambria Math" panose="02040503050406030204" pitchFamily="18" charset="0"/>
                        <a:ea typeface="NSimSun" panose="02010609030101010101" pitchFamily="49" charset="-122"/>
                        <a:cs typeface="Calibri" panose="020F0502020204030204" pitchFamily="34" charset="0"/>
                      </a:rPr>
                      <m:t>1 </m:t>
                    </m:r>
                    <m:r>
                      <m:rPr>
                        <m:sty m:val="p"/>
                      </m:rPr>
                      <a:rPr lang="lv-LV" sz="2400" kern="100">
                        <a:effectLst/>
                        <a:latin typeface="Cambria Math" panose="02040503050406030204" pitchFamily="18" charset="0"/>
                        <a:ea typeface="NSimSun" panose="02010609030101010101" pitchFamily="49" charset="-122"/>
                        <a:cs typeface="Calibri" panose="020F0502020204030204" pitchFamily="34" charset="0"/>
                      </a:rPr>
                      <m:t>g</m:t>
                    </m:r>
                    <m:r>
                      <a:rPr lang="lv-LV" sz="2400" i="1" kern="100">
                        <a:effectLst/>
                        <a:latin typeface="Cambria Math" panose="02040503050406030204" pitchFamily="18" charset="0"/>
                        <a:ea typeface="NSimSun" panose="02010609030101010101" pitchFamily="49" charset="-122"/>
                        <a:cs typeface="Calibri" panose="020F0502020204030204" pitchFamily="34" charset="0"/>
                      </a:rPr>
                      <m:t>+2 </m:t>
                    </m:r>
                    <m:r>
                      <m:rPr>
                        <m:sty m:val="p"/>
                      </m:rPr>
                      <a:rPr lang="lv-LV" sz="2400" kern="100">
                        <a:effectLst/>
                        <a:latin typeface="Cambria Math" panose="02040503050406030204" pitchFamily="18" charset="0"/>
                        <a:ea typeface="NSimSun" panose="02010609030101010101" pitchFamily="49" charset="-122"/>
                        <a:cs typeface="Calibri" panose="020F0502020204030204" pitchFamily="34" charset="0"/>
                      </a:rPr>
                      <m:t>g</m:t>
                    </m:r>
                    <m:r>
                      <a:rPr lang="lv-LV" sz="2400" i="1" kern="100">
                        <a:effectLst/>
                        <a:latin typeface="Cambria Math" panose="02040503050406030204" pitchFamily="18" charset="0"/>
                        <a:ea typeface="NSimSun" panose="02010609030101010101" pitchFamily="49" charset="-122"/>
                        <a:cs typeface="Calibri" panose="020F0502020204030204" pitchFamily="34" charset="0"/>
                      </a:rPr>
                      <m:t>&lt;3 </m:t>
                    </m:r>
                    <m:r>
                      <m:rPr>
                        <m:sty m:val="p"/>
                      </m:rPr>
                      <a:rPr lang="lv-LV" sz="2400" kern="100">
                        <a:effectLst/>
                        <a:latin typeface="Cambria Math" panose="02040503050406030204" pitchFamily="18" charset="0"/>
                        <a:ea typeface="NSimSun" panose="02010609030101010101" pitchFamily="49" charset="-122"/>
                        <a:cs typeface="Calibri" panose="020F0502020204030204" pitchFamily="34" charset="0"/>
                      </a:rPr>
                      <m:t>g</m:t>
                    </m:r>
                  </m:oMath>
                </a14:m>
                <a:r>
                  <a:rPr lang="lv-LV" sz="2400" kern="100" dirty="0">
                    <a:effectLst/>
                    <a:latin typeface="Calibri" panose="020F0502020204030204" pitchFamily="34" charset="0"/>
                    <a:ea typeface="NSimSun" panose="02010609030101010101" pitchFamily="49" charset="-122"/>
                    <a:cs typeface="Arial" panose="020B0604020202020204" pitchFamily="34" charset="0"/>
                  </a:rPr>
                  <a:t>, tad nepareizais uzraksts ir 3 g.</a:t>
                </a:r>
                <a:endParaRPr lang="lv-LV" sz="2400" kern="100" dirty="0">
                  <a:effectLst/>
                  <a:latin typeface="Liberation Serif"/>
                  <a:ea typeface="NSimSun" panose="02010609030101010101" pitchFamily="49" charset="-122"/>
                  <a:cs typeface="Arial" panose="020B0604020202020204" pitchFamily="34" charset="0"/>
                </a:endParaRPr>
              </a:p>
              <a:p>
                <a:pPr marL="540385" indent="-180340" algn="just">
                  <a:lnSpc>
                    <a:spcPct val="110000"/>
                  </a:lnSpc>
                </a:pPr>
                <a:endParaRPr lang="lv-LV" sz="2400" kern="100" dirty="0">
                  <a:effectLst/>
                  <a:latin typeface="Calibri" panose="020F0502020204030204" pitchFamily="34" charset="0"/>
                  <a:ea typeface="NSimSun" panose="02010609030101010101" pitchFamily="49" charset="-122"/>
                  <a:cs typeface="Arial" panose="020B0604020202020204" pitchFamily="34" charset="0"/>
                </a:endParaRPr>
              </a:p>
              <a:p>
                <a:pPr marL="540385" indent="-180340" algn="just">
                  <a:lnSpc>
                    <a:spcPct val="110000"/>
                  </a:lnSpc>
                </a:pPr>
                <a:r>
                  <a:rPr lang="lv-LV" sz="2400" kern="100" dirty="0">
                    <a:effectLst/>
                    <a:latin typeface="Calibri" panose="020F0502020204030204" pitchFamily="34" charset="0"/>
                    <a:ea typeface="NSimSun" panose="02010609030101010101" pitchFamily="49" charset="-122"/>
                    <a:cs typeface="Arial" panose="020B0604020202020204" pitchFamily="34" charset="0"/>
                  </a:rPr>
                  <a:t>2.	Ja </a:t>
                </a:r>
                <a14:m>
                  <m:oMath xmlns:m="http://schemas.openxmlformats.org/officeDocument/2006/math">
                    <m:r>
                      <a:rPr lang="lv-LV" sz="2400" i="1" kern="100">
                        <a:effectLst/>
                        <a:latin typeface="Cambria Math" panose="02040503050406030204" pitchFamily="18" charset="0"/>
                        <a:ea typeface="NSimSun" panose="02010609030101010101" pitchFamily="49" charset="-122"/>
                        <a:cs typeface="Calibri" panose="020F0502020204030204" pitchFamily="34" charset="0"/>
                      </a:rPr>
                      <m:t>1 </m:t>
                    </m:r>
                    <m:r>
                      <m:rPr>
                        <m:sty m:val="p"/>
                      </m:rPr>
                      <a:rPr lang="lv-LV" sz="2400" kern="100">
                        <a:effectLst/>
                        <a:latin typeface="Cambria Math" panose="02040503050406030204" pitchFamily="18" charset="0"/>
                        <a:ea typeface="NSimSun" panose="02010609030101010101" pitchFamily="49" charset="-122"/>
                        <a:cs typeface="Calibri" panose="020F0502020204030204" pitchFamily="34" charset="0"/>
                      </a:rPr>
                      <m:t>g</m:t>
                    </m:r>
                    <m:r>
                      <a:rPr lang="lv-LV" sz="2400" i="1" kern="100">
                        <a:effectLst/>
                        <a:latin typeface="Cambria Math" panose="02040503050406030204" pitchFamily="18" charset="0"/>
                        <a:ea typeface="NSimSun" panose="02010609030101010101" pitchFamily="49" charset="-122"/>
                        <a:cs typeface="Calibri" panose="020F0502020204030204" pitchFamily="34" charset="0"/>
                      </a:rPr>
                      <m:t>+2 </m:t>
                    </m:r>
                    <m:r>
                      <m:rPr>
                        <m:sty m:val="p"/>
                      </m:rPr>
                      <a:rPr lang="lv-LV" sz="2400" kern="100">
                        <a:effectLst/>
                        <a:latin typeface="Cambria Math" panose="02040503050406030204" pitchFamily="18" charset="0"/>
                        <a:ea typeface="NSimSun" panose="02010609030101010101" pitchFamily="49" charset="-122"/>
                        <a:cs typeface="Calibri" panose="020F0502020204030204" pitchFamily="34" charset="0"/>
                      </a:rPr>
                      <m:t>g</m:t>
                    </m:r>
                    <m:r>
                      <a:rPr lang="lv-LV" sz="2400" i="1" kern="100">
                        <a:effectLst/>
                        <a:latin typeface="Cambria Math" panose="02040503050406030204" pitchFamily="18" charset="0"/>
                        <a:ea typeface="NSimSun" panose="02010609030101010101" pitchFamily="49" charset="-122"/>
                        <a:cs typeface="Calibri" panose="020F0502020204030204" pitchFamily="34" charset="0"/>
                      </a:rPr>
                      <m:t>&gt;3 </m:t>
                    </m:r>
                    <m:r>
                      <m:rPr>
                        <m:sty m:val="p"/>
                      </m:rPr>
                      <a:rPr lang="lv-LV" sz="2400" kern="100">
                        <a:effectLst/>
                        <a:latin typeface="Cambria Math" panose="02040503050406030204" pitchFamily="18" charset="0"/>
                        <a:ea typeface="NSimSun" panose="02010609030101010101" pitchFamily="49" charset="-122"/>
                        <a:cs typeface="Calibri" panose="020F0502020204030204" pitchFamily="34" charset="0"/>
                      </a:rPr>
                      <m:t>g</m:t>
                    </m:r>
                  </m:oMath>
                </a14:m>
                <a:r>
                  <a:rPr lang="lv-LV" sz="2400" kern="100" dirty="0">
                    <a:effectLst/>
                    <a:latin typeface="Calibri" panose="020F0502020204030204" pitchFamily="34" charset="0"/>
                    <a:ea typeface="NSimSun" panose="02010609030101010101" pitchFamily="49" charset="-122"/>
                    <a:cs typeface="Arial" panose="020B0604020202020204" pitchFamily="34" charset="0"/>
                  </a:rPr>
                  <a:t>, tad nepareizais uzraksts ir 1 g vai 2 g. Otrajā svēršanā vienā kausā liekam 1 g un 5 g, bet otrā kausā liekam 2 g un 4 g:</a:t>
                </a:r>
                <a:endParaRPr lang="lv-LV" sz="2400" kern="100" dirty="0">
                  <a:effectLst/>
                  <a:latin typeface="Liberation Serif"/>
                  <a:ea typeface="NSimSun" panose="02010609030101010101" pitchFamily="49" charset="-122"/>
                  <a:cs typeface="Arial" panose="020B0604020202020204" pitchFamily="34" charset="0"/>
                </a:endParaRPr>
              </a:p>
              <a:p>
                <a:pPr marL="742950" lvl="1" indent="-285750" algn="just">
                  <a:lnSpc>
                    <a:spcPct val="110000"/>
                  </a:lnSpc>
                  <a:buFont typeface="Courier New" panose="02070309020205020404" pitchFamily="49" charset="0"/>
                  <a:buChar char="o"/>
                </a:pPr>
                <a:r>
                  <a:rPr lang="lv-LV" sz="2400" kern="100" dirty="0">
                    <a:effectLst/>
                    <a:latin typeface="Calibri" panose="020F0502020204030204" pitchFamily="34" charset="0"/>
                    <a:ea typeface="NSimSun" panose="02010609030101010101" pitchFamily="49" charset="-122"/>
                    <a:cs typeface="Arial" panose="020B0604020202020204" pitchFamily="34" charset="0"/>
                  </a:rPr>
                  <a:t>ja </a:t>
                </a:r>
                <a14:m>
                  <m:oMath xmlns:m="http://schemas.openxmlformats.org/officeDocument/2006/math">
                    <m:r>
                      <a:rPr lang="lv-LV" sz="2400" i="1" kern="100">
                        <a:effectLst/>
                        <a:latin typeface="Cambria Math" panose="02040503050406030204" pitchFamily="18" charset="0"/>
                        <a:ea typeface="NSimSun" panose="02010609030101010101" pitchFamily="49" charset="-122"/>
                        <a:cs typeface="Calibri" panose="020F0502020204030204" pitchFamily="34" charset="0"/>
                      </a:rPr>
                      <m:t>1 </m:t>
                    </m:r>
                    <m:r>
                      <m:rPr>
                        <m:sty m:val="p"/>
                      </m:rPr>
                      <a:rPr lang="lv-LV" sz="2400" kern="100">
                        <a:effectLst/>
                        <a:latin typeface="Cambria Math" panose="02040503050406030204" pitchFamily="18" charset="0"/>
                        <a:ea typeface="NSimSun" panose="02010609030101010101" pitchFamily="49" charset="-122"/>
                        <a:cs typeface="Calibri" panose="020F0502020204030204" pitchFamily="34" charset="0"/>
                      </a:rPr>
                      <m:t>g</m:t>
                    </m:r>
                    <m:r>
                      <a:rPr lang="lv-LV" sz="2400" i="1" kern="100">
                        <a:effectLst/>
                        <a:latin typeface="Cambria Math" panose="02040503050406030204" pitchFamily="18" charset="0"/>
                        <a:ea typeface="NSimSun" panose="02010609030101010101" pitchFamily="49" charset="-122"/>
                        <a:cs typeface="Calibri" panose="020F0502020204030204" pitchFamily="34" charset="0"/>
                      </a:rPr>
                      <m:t>+5 </m:t>
                    </m:r>
                    <m:r>
                      <m:rPr>
                        <m:sty m:val="p"/>
                      </m:rPr>
                      <a:rPr lang="lv-LV" sz="2400" kern="100">
                        <a:effectLst/>
                        <a:latin typeface="Cambria Math" panose="02040503050406030204" pitchFamily="18" charset="0"/>
                        <a:ea typeface="NSimSun" panose="02010609030101010101" pitchFamily="49" charset="-122"/>
                        <a:cs typeface="Calibri" panose="020F0502020204030204" pitchFamily="34" charset="0"/>
                      </a:rPr>
                      <m:t>g</m:t>
                    </m:r>
                    <m:r>
                      <a:rPr lang="lv-LV" sz="2400" i="1" kern="100">
                        <a:effectLst/>
                        <a:latin typeface="Cambria Math" panose="02040503050406030204" pitchFamily="18" charset="0"/>
                        <a:ea typeface="NSimSun" panose="02010609030101010101" pitchFamily="49" charset="-122"/>
                        <a:cs typeface="Calibri" panose="020F0502020204030204" pitchFamily="34" charset="0"/>
                      </a:rPr>
                      <m:t>&lt;2 </m:t>
                    </m:r>
                    <m:r>
                      <m:rPr>
                        <m:sty m:val="p"/>
                      </m:rPr>
                      <a:rPr lang="lv-LV" sz="2400" kern="100">
                        <a:effectLst/>
                        <a:latin typeface="Cambria Math" panose="02040503050406030204" pitchFamily="18" charset="0"/>
                        <a:ea typeface="NSimSun" panose="02010609030101010101" pitchFamily="49" charset="-122"/>
                        <a:cs typeface="Calibri" panose="020F0502020204030204" pitchFamily="34" charset="0"/>
                      </a:rPr>
                      <m:t>g</m:t>
                    </m:r>
                    <m:r>
                      <a:rPr lang="lv-LV" sz="2400" kern="100">
                        <a:effectLst/>
                        <a:latin typeface="Cambria Math" panose="02040503050406030204" pitchFamily="18" charset="0"/>
                        <a:ea typeface="NSimSun" panose="02010609030101010101" pitchFamily="49" charset="-122"/>
                        <a:cs typeface="Calibri" panose="020F0502020204030204" pitchFamily="34" charset="0"/>
                      </a:rPr>
                      <m:t>+4 </m:t>
                    </m:r>
                    <m:r>
                      <m:rPr>
                        <m:sty m:val="p"/>
                      </m:rPr>
                      <a:rPr lang="lv-LV" sz="2400" kern="100">
                        <a:effectLst/>
                        <a:latin typeface="Cambria Math" panose="02040503050406030204" pitchFamily="18" charset="0"/>
                        <a:ea typeface="NSimSun" panose="02010609030101010101" pitchFamily="49" charset="-122"/>
                        <a:cs typeface="Calibri" panose="020F0502020204030204" pitchFamily="34" charset="0"/>
                      </a:rPr>
                      <m:t>g</m:t>
                    </m:r>
                  </m:oMath>
                </a14:m>
                <a:r>
                  <a:rPr lang="lv-LV" sz="2400" kern="100" dirty="0">
                    <a:effectLst/>
                    <a:latin typeface="Calibri" panose="020F0502020204030204" pitchFamily="34" charset="0"/>
                    <a:ea typeface="NSimSun" panose="02010609030101010101" pitchFamily="49" charset="-122"/>
                    <a:cs typeface="Arial" panose="020B0604020202020204" pitchFamily="34" charset="0"/>
                  </a:rPr>
                  <a:t>, tad nepareizais uzraksts ir 2 g;</a:t>
                </a:r>
                <a:endParaRPr lang="lv-LV" sz="2400" kern="100" dirty="0">
                  <a:effectLst/>
                  <a:latin typeface="Liberation Serif"/>
                  <a:ea typeface="NSimSun" panose="02010609030101010101" pitchFamily="49" charset="-122"/>
                  <a:cs typeface="Arial" panose="020B0604020202020204" pitchFamily="34" charset="0"/>
                </a:endParaRPr>
              </a:p>
              <a:p>
                <a:pPr marL="742950" lvl="1" indent="-285750" algn="just">
                  <a:lnSpc>
                    <a:spcPct val="110000"/>
                  </a:lnSpc>
                  <a:buFont typeface="Courier New" panose="02070309020205020404" pitchFamily="49" charset="0"/>
                  <a:buChar char="o"/>
                </a:pPr>
                <a:r>
                  <a:rPr lang="lv-LV" sz="2400" kern="100" dirty="0">
                    <a:effectLst/>
                    <a:latin typeface="Calibri" panose="020F0502020204030204" pitchFamily="34" charset="0"/>
                    <a:ea typeface="NSimSun" panose="02010609030101010101" pitchFamily="49" charset="-122"/>
                    <a:cs typeface="Arial" panose="020B0604020202020204" pitchFamily="34" charset="0"/>
                  </a:rPr>
                  <a:t>ja </a:t>
                </a:r>
                <a14:m>
                  <m:oMath xmlns:m="http://schemas.openxmlformats.org/officeDocument/2006/math">
                    <m:r>
                      <a:rPr lang="lv-LV" sz="2400" i="1" kern="100">
                        <a:effectLst/>
                        <a:latin typeface="Cambria Math" panose="02040503050406030204" pitchFamily="18" charset="0"/>
                        <a:ea typeface="NSimSun" panose="02010609030101010101" pitchFamily="49" charset="-122"/>
                        <a:cs typeface="Calibri" panose="020F0502020204030204" pitchFamily="34" charset="0"/>
                      </a:rPr>
                      <m:t>1 </m:t>
                    </m:r>
                    <m:r>
                      <m:rPr>
                        <m:sty m:val="p"/>
                      </m:rPr>
                      <a:rPr lang="lv-LV" sz="2400" kern="100">
                        <a:effectLst/>
                        <a:latin typeface="Cambria Math" panose="02040503050406030204" pitchFamily="18" charset="0"/>
                        <a:ea typeface="NSimSun" panose="02010609030101010101" pitchFamily="49" charset="-122"/>
                        <a:cs typeface="Calibri" panose="020F0502020204030204" pitchFamily="34" charset="0"/>
                      </a:rPr>
                      <m:t>g</m:t>
                    </m:r>
                    <m:r>
                      <a:rPr lang="lv-LV" sz="2400" i="1" kern="100">
                        <a:effectLst/>
                        <a:latin typeface="Cambria Math" panose="02040503050406030204" pitchFamily="18" charset="0"/>
                        <a:ea typeface="NSimSun" panose="02010609030101010101" pitchFamily="49" charset="-122"/>
                        <a:cs typeface="Calibri" panose="020F0502020204030204" pitchFamily="34" charset="0"/>
                      </a:rPr>
                      <m:t>+5 </m:t>
                    </m:r>
                    <m:r>
                      <m:rPr>
                        <m:sty m:val="p"/>
                      </m:rPr>
                      <a:rPr lang="lv-LV" sz="2400" kern="100">
                        <a:effectLst/>
                        <a:latin typeface="Cambria Math" panose="02040503050406030204" pitchFamily="18" charset="0"/>
                        <a:ea typeface="NSimSun" panose="02010609030101010101" pitchFamily="49" charset="-122"/>
                        <a:cs typeface="Calibri" panose="020F0502020204030204" pitchFamily="34" charset="0"/>
                      </a:rPr>
                      <m:t>g</m:t>
                    </m:r>
                    <m:r>
                      <a:rPr lang="lv-LV" sz="2400" i="1" kern="100">
                        <a:effectLst/>
                        <a:latin typeface="Cambria Math" panose="02040503050406030204" pitchFamily="18" charset="0"/>
                        <a:ea typeface="NSimSun" panose="02010609030101010101" pitchFamily="49" charset="-122"/>
                        <a:cs typeface="Calibri" panose="020F0502020204030204" pitchFamily="34" charset="0"/>
                      </a:rPr>
                      <m:t>&gt;2 </m:t>
                    </m:r>
                    <m:r>
                      <m:rPr>
                        <m:sty m:val="p"/>
                      </m:rPr>
                      <a:rPr lang="lv-LV" sz="2400" kern="100">
                        <a:effectLst/>
                        <a:latin typeface="Cambria Math" panose="02040503050406030204" pitchFamily="18" charset="0"/>
                        <a:ea typeface="NSimSun" panose="02010609030101010101" pitchFamily="49" charset="-122"/>
                        <a:cs typeface="Calibri" panose="020F0502020204030204" pitchFamily="34" charset="0"/>
                      </a:rPr>
                      <m:t>g</m:t>
                    </m:r>
                    <m:r>
                      <a:rPr lang="lv-LV" sz="2400" kern="100">
                        <a:effectLst/>
                        <a:latin typeface="Cambria Math" panose="02040503050406030204" pitchFamily="18" charset="0"/>
                        <a:ea typeface="NSimSun" panose="02010609030101010101" pitchFamily="49" charset="-122"/>
                        <a:cs typeface="Calibri" panose="020F0502020204030204" pitchFamily="34" charset="0"/>
                      </a:rPr>
                      <m:t>+4 </m:t>
                    </m:r>
                    <m:r>
                      <m:rPr>
                        <m:sty m:val="p"/>
                      </m:rPr>
                      <a:rPr lang="lv-LV" sz="2400" kern="100">
                        <a:effectLst/>
                        <a:latin typeface="Cambria Math" panose="02040503050406030204" pitchFamily="18" charset="0"/>
                        <a:ea typeface="NSimSun" panose="02010609030101010101" pitchFamily="49" charset="-122"/>
                        <a:cs typeface="Calibri" panose="020F0502020204030204" pitchFamily="34" charset="0"/>
                      </a:rPr>
                      <m:t>g</m:t>
                    </m:r>
                  </m:oMath>
                </a14:m>
                <a:r>
                  <a:rPr lang="lv-LV" sz="2400" kern="100" dirty="0">
                    <a:effectLst/>
                    <a:latin typeface="Calibri" panose="020F0502020204030204" pitchFamily="34" charset="0"/>
                    <a:ea typeface="NSimSun" panose="02010609030101010101" pitchFamily="49" charset="-122"/>
                    <a:cs typeface="Arial" panose="020B0604020202020204" pitchFamily="34" charset="0"/>
                  </a:rPr>
                  <a:t>, tad nepareizais uzraksts ir 1 g.</a:t>
                </a:r>
                <a:endParaRPr lang="lv-LV" sz="2400" kern="100" dirty="0">
                  <a:effectLst/>
                  <a:latin typeface="Liberation Serif"/>
                  <a:ea typeface="NSimSun" panose="02010609030101010101" pitchFamily="49" charset="-122"/>
                  <a:cs typeface="Arial" panose="020B0604020202020204" pitchFamily="34" charset="0"/>
                </a:endParaRPr>
              </a:p>
              <a:p>
                <a:pPr marL="540385" indent="-180340" algn="just">
                  <a:lnSpc>
                    <a:spcPct val="110000"/>
                  </a:lnSpc>
                </a:pPr>
                <a:endParaRPr lang="lv-LV" sz="2400" kern="100" dirty="0">
                  <a:effectLst/>
                  <a:latin typeface="Calibri" panose="020F0502020204030204" pitchFamily="34" charset="0"/>
                  <a:ea typeface="NSimSun" panose="02010609030101010101" pitchFamily="49" charset="-122"/>
                  <a:cs typeface="Arial" panose="020B0604020202020204" pitchFamily="34" charset="0"/>
                </a:endParaRPr>
              </a:p>
              <a:p>
                <a:pPr marL="540385" indent="-180340" algn="just">
                  <a:lnSpc>
                    <a:spcPct val="110000"/>
                  </a:lnSpc>
                </a:pPr>
                <a:r>
                  <a:rPr lang="lv-LV" sz="2400" kern="100" dirty="0">
                    <a:effectLst/>
                    <a:latin typeface="Calibri" panose="020F0502020204030204" pitchFamily="34" charset="0"/>
                    <a:ea typeface="NSimSun" panose="02010609030101010101" pitchFamily="49" charset="-122"/>
                    <a:cs typeface="Arial" panose="020B0604020202020204" pitchFamily="34" charset="0"/>
                  </a:rPr>
                  <a:t>3.	Ja </a:t>
                </a:r>
                <a14:m>
                  <m:oMath xmlns:m="http://schemas.openxmlformats.org/officeDocument/2006/math">
                    <m:r>
                      <a:rPr lang="lv-LV" sz="2400" i="1" kern="100">
                        <a:effectLst/>
                        <a:latin typeface="Cambria Math" panose="02040503050406030204" pitchFamily="18" charset="0"/>
                        <a:ea typeface="NSimSun" panose="02010609030101010101" pitchFamily="49" charset="-122"/>
                        <a:cs typeface="Calibri" panose="020F0502020204030204" pitchFamily="34" charset="0"/>
                      </a:rPr>
                      <m:t>1 </m:t>
                    </m:r>
                    <m:r>
                      <m:rPr>
                        <m:sty m:val="p"/>
                      </m:rPr>
                      <a:rPr lang="lv-LV" sz="2400" kern="100">
                        <a:effectLst/>
                        <a:latin typeface="Cambria Math" panose="02040503050406030204" pitchFamily="18" charset="0"/>
                        <a:ea typeface="NSimSun" panose="02010609030101010101" pitchFamily="49" charset="-122"/>
                        <a:cs typeface="Calibri" panose="020F0502020204030204" pitchFamily="34" charset="0"/>
                      </a:rPr>
                      <m:t>g</m:t>
                    </m:r>
                    <m:r>
                      <a:rPr lang="lv-LV" sz="2400" i="1" kern="100">
                        <a:effectLst/>
                        <a:latin typeface="Cambria Math" panose="02040503050406030204" pitchFamily="18" charset="0"/>
                        <a:ea typeface="NSimSun" panose="02010609030101010101" pitchFamily="49" charset="-122"/>
                        <a:cs typeface="Calibri" panose="020F0502020204030204" pitchFamily="34" charset="0"/>
                      </a:rPr>
                      <m:t>+2 </m:t>
                    </m:r>
                    <m:r>
                      <m:rPr>
                        <m:sty m:val="p"/>
                      </m:rPr>
                      <a:rPr lang="lv-LV" sz="2400" kern="100">
                        <a:effectLst/>
                        <a:latin typeface="Cambria Math" panose="02040503050406030204" pitchFamily="18" charset="0"/>
                        <a:ea typeface="NSimSun" panose="02010609030101010101" pitchFamily="49" charset="-122"/>
                        <a:cs typeface="Calibri" panose="020F0502020204030204" pitchFamily="34" charset="0"/>
                      </a:rPr>
                      <m:t>g</m:t>
                    </m:r>
                    <m:r>
                      <a:rPr lang="lv-LV" sz="2400" i="1" kern="100">
                        <a:effectLst/>
                        <a:latin typeface="Cambria Math" panose="02040503050406030204" pitchFamily="18" charset="0"/>
                        <a:ea typeface="NSimSun" panose="02010609030101010101" pitchFamily="49" charset="-122"/>
                        <a:cs typeface="Calibri" panose="020F0502020204030204" pitchFamily="34" charset="0"/>
                      </a:rPr>
                      <m:t>=3 </m:t>
                    </m:r>
                    <m:r>
                      <m:rPr>
                        <m:sty m:val="p"/>
                      </m:rPr>
                      <a:rPr lang="lv-LV" sz="2400" kern="100">
                        <a:effectLst/>
                        <a:latin typeface="Cambria Math" panose="02040503050406030204" pitchFamily="18" charset="0"/>
                        <a:ea typeface="NSimSun" panose="02010609030101010101" pitchFamily="49" charset="-122"/>
                        <a:cs typeface="Calibri" panose="020F0502020204030204" pitchFamily="34" charset="0"/>
                      </a:rPr>
                      <m:t>g</m:t>
                    </m:r>
                  </m:oMath>
                </a14:m>
                <a:r>
                  <a:rPr lang="lv-LV" sz="2400" kern="100" dirty="0">
                    <a:effectLst/>
                    <a:latin typeface="Calibri" panose="020F0502020204030204" pitchFamily="34" charset="0"/>
                    <a:ea typeface="NSimSun" panose="02010609030101010101" pitchFamily="49" charset="-122"/>
                    <a:cs typeface="Arial" panose="020B0604020202020204" pitchFamily="34" charset="0"/>
                  </a:rPr>
                  <a:t>, tad nepareizais uzraksts ir 4 g, 5 g vai 6 g. Otrajā svēršanā vienā kausā liekam 1 g un 5 g, bet otrā kausā liekam 2 g un 4 g:</a:t>
                </a:r>
                <a:endParaRPr lang="lv-LV" sz="2400" kern="100" dirty="0">
                  <a:effectLst/>
                  <a:latin typeface="Liberation Serif"/>
                  <a:ea typeface="NSimSun" panose="02010609030101010101" pitchFamily="49" charset="-122"/>
                  <a:cs typeface="Arial" panose="020B0604020202020204" pitchFamily="34" charset="0"/>
                </a:endParaRPr>
              </a:p>
              <a:p>
                <a:pPr marL="742950" lvl="1" indent="-285750" algn="just">
                  <a:lnSpc>
                    <a:spcPct val="110000"/>
                  </a:lnSpc>
                  <a:buFont typeface="Courier New" panose="02070309020205020404" pitchFamily="49" charset="0"/>
                  <a:buChar char="o"/>
                </a:pPr>
                <a:r>
                  <a:rPr lang="lv-LV" sz="2400" kern="100" dirty="0">
                    <a:effectLst/>
                    <a:latin typeface="Calibri" panose="020F0502020204030204" pitchFamily="34" charset="0"/>
                    <a:ea typeface="NSimSun" panose="02010609030101010101" pitchFamily="49" charset="-122"/>
                    <a:cs typeface="Arial" panose="020B0604020202020204" pitchFamily="34" charset="0"/>
                  </a:rPr>
                  <a:t>ja </a:t>
                </a:r>
                <a14:m>
                  <m:oMath xmlns:m="http://schemas.openxmlformats.org/officeDocument/2006/math">
                    <m:r>
                      <a:rPr lang="lv-LV" sz="2400" i="1" kern="100">
                        <a:effectLst/>
                        <a:latin typeface="Cambria Math" panose="02040503050406030204" pitchFamily="18" charset="0"/>
                        <a:ea typeface="NSimSun" panose="02010609030101010101" pitchFamily="49" charset="-122"/>
                        <a:cs typeface="Calibri" panose="020F0502020204030204" pitchFamily="34" charset="0"/>
                      </a:rPr>
                      <m:t>1 </m:t>
                    </m:r>
                    <m:r>
                      <m:rPr>
                        <m:sty m:val="p"/>
                      </m:rPr>
                      <a:rPr lang="lv-LV" sz="2400" kern="100">
                        <a:effectLst/>
                        <a:latin typeface="Cambria Math" panose="02040503050406030204" pitchFamily="18" charset="0"/>
                        <a:ea typeface="NSimSun" panose="02010609030101010101" pitchFamily="49" charset="-122"/>
                        <a:cs typeface="Calibri" panose="020F0502020204030204" pitchFamily="34" charset="0"/>
                      </a:rPr>
                      <m:t>g</m:t>
                    </m:r>
                    <m:r>
                      <a:rPr lang="lv-LV" sz="2400" i="1" kern="100">
                        <a:effectLst/>
                        <a:latin typeface="Cambria Math" panose="02040503050406030204" pitchFamily="18" charset="0"/>
                        <a:ea typeface="NSimSun" panose="02010609030101010101" pitchFamily="49" charset="-122"/>
                        <a:cs typeface="Calibri" panose="020F0502020204030204" pitchFamily="34" charset="0"/>
                      </a:rPr>
                      <m:t>+5 </m:t>
                    </m:r>
                    <m:r>
                      <m:rPr>
                        <m:sty m:val="p"/>
                      </m:rPr>
                      <a:rPr lang="lv-LV" sz="2400" kern="100">
                        <a:effectLst/>
                        <a:latin typeface="Cambria Math" panose="02040503050406030204" pitchFamily="18" charset="0"/>
                        <a:ea typeface="NSimSun" panose="02010609030101010101" pitchFamily="49" charset="-122"/>
                        <a:cs typeface="Calibri" panose="020F0502020204030204" pitchFamily="34" charset="0"/>
                      </a:rPr>
                      <m:t>g</m:t>
                    </m:r>
                    <m:r>
                      <a:rPr lang="lv-LV" sz="2400" i="1" kern="100">
                        <a:effectLst/>
                        <a:latin typeface="Cambria Math" panose="02040503050406030204" pitchFamily="18" charset="0"/>
                        <a:ea typeface="NSimSun" panose="02010609030101010101" pitchFamily="49" charset="-122"/>
                        <a:cs typeface="Calibri" panose="020F0502020204030204" pitchFamily="34" charset="0"/>
                      </a:rPr>
                      <m:t>&lt;2 </m:t>
                    </m:r>
                    <m:r>
                      <m:rPr>
                        <m:sty m:val="p"/>
                      </m:rPr>
                      <a:rPr lang="lv-LV" sz="2400" kern="100">
                        <a:effectLst/>
                        <a:latin typeface="Cambria Math" panose="02040503050406030204" pitchFamily="18" charset="0"/>
                        <a:ea typeface="NSimSun" panose="02010609030101010101" pitchFamily="49" charset="-122"/>
                        <a:cs typeface="Calibri" panose="020F0502020204030204" pitchFamily="34" charset="0"/>
                      </a:rPr>
                      <m:t>g</m:t>
                    </m:r>
                    <m:r>
                      <a:rPr lang="lv-LV" sz="2400" kern="100">
                        <a:effectLst/>
                        <a:latin typeface="Cambria Math" panose="02040503050406030204" pitchFamily="18" charset="0"/>
                        <a:ea typeface="NSimSun" panose="02010609030101010101" pitchFamily="49" charset="-122"/>
                        <a:cs typeface="Calibri" panose="020F0502020204030204" pitchFamily="34" charset="0"/>
                      </a:rPr>
                      <m:t>+4 </m:t>
                    </m:r>
                    <m:r>
                      <m:rPr>
                        <m:sty m:val="p"/>
                      </m:rPr>
                      <a:rPr lang="lv-LV" sz="2400" kern="100">
                        <a:effectLst/>
                        <a:latin typeface="Cambria Math" panose="02040503050406030204" pitchFamily="18" charset="0"/>
                        <a:ea typeface="NSimSun" panose="02010609030101010101" pitchFamily="49" charset="-122"/>
                        <a:cs typeface="Calibri" panose="020F0502020204030204" pitchFamily="34" charset="0"/>
                      </a:rPr>
                      <m:t>g</m:t>
                    </m:r>
                  </m:oMath>
                </a14:m>
                <a:r>
                  <a:rPr lang="lv-LV" sz="2400" kern="100" dirty="0">
                    <a:effectLst/>
                    <a:latin typeface="Calibri" panose="020F0502020204030204" pitchFamily="34" charset="0"/>
                    <a:ea typeface="NSimSun" panose="02010609030101010101" pitchFamily="49" charset="-122"/>
                    <a:cs typeface="Arial" panose="020B0604020202020204" pitchFamily="34" charset="0"/>
                  </a:rPr>
                  <a:t>, tad nepareizais uzraksts ir 4 g;</a:t>
                </a:r>
                <a:endParaRPr lang="lv-LV" sz="2400" kern="100" dirty="0">
                  <a:effectLst/>
                  <a:latin typeface="Liberation Serif"/>
                  <a:ea typeface="NSimSun" panose="02010609030101010101" pitchFamily="49" charset="-122"/>
                  <a:cs typeface="Arial" panose="020B0604020202020204" pitchFamily="34" charset="0"/>
                </a:endParaRPr>
              </a:p>
              <a:p>
                <a:pPr marL="742950" lvl="1" indent="-285750" algn="just">
                  <a:lnSpc>
                    <a:spcPct val="110000"/>
                  </a:lnSpc>
                  <a:buFont typeface="Courier New" panose="02070309020205020404" pitchFamily="49" charset="0"/>
                  <a:buChar char="o"/>
                </a:pPr>
                <a:r>
                  <a:rPr lang="lv-LV" sz="2400" kern="100" dirty="0">
                    <a:effectLst/>
                    <a:latin typeface="Calibri" panose="020F0502020204030204" pitchFamily="34" charset="0"/>
                    <a:ea typeface="NSimSun" panose="02010609030101010101" pitchFamily="49" charset="-122"/>
                    <a:cs typeface="Arial" panose="020B0604020202020204" pitchFamily="34" charset="0"/>
                  </a:rPr>
                  <a:t>ja </a:t>
                </a:r>
                <a14:m>
                  <m:oMath xmlns:m="http://schemas.openxmlformats.org/officeDocument/2006/math">
                    <m:r>
                      <a:rPr lang="lv-LV" sz="2400" i="1" kern="100">
                        <a:effectLst/>
                        <a:latin typeface="Cambria Math" panose="02040503050406030204" pitchFamily="18" charset="0"/>
                        <a:ea typeface="NSimSun" panose="02010609030101010101" pitchFamily="49" charset="-122"/>
                        <a:cs typeface="Calibri" panose="020F0502020204030204" pitchFamily="34" charset="0"/>
                      </a:rPr>
                      <m:t>1 </m:t>
                    </m:r>
                    <m:r>
                      <m:rPr>
                        <m:sty m:val="p"/>
                      </m:rPr>
                      <a:rPr lang="lv-LV" sz="2400" kern="100">
                        <a:effectLst/>
                        <a:latin typeface="Cambria Math" panose="02040503050406030204" pitchFamily="18" charset="0"/>
                        <a:ea typeface="NSimSun" panose="02010609030101010101" pitchFamily="49" charset="-122"/>
                        <a:cs typeface="Calibri" panose="020F0502020204030204" pitchFamily="34" charset="0"/>
                      </a:rPr>
                      <m:t>g</m:t>
                    </m:r>
                    <m:r>
                      <a:rPr lang="lv-LV" sz="2400" i="1" kern="100">
                        <a:effectLst/>
                        <a:latin typeface="Cambria Math" panose="02040503050406030204" pitchFamily="18" charset="0"/>
                        <a:ea typeface="NSimSun" panose="02010609030101010101" pitchFamily="49" charset="-122"/>
                        <a:cs typeface="Calibri" panose="020F0502020204030204" pitchFamily="34" charset="0"/>
                      </a:rPr>
                      <m:t>+5 </m:t>
                    </m:r>
                    <m:r>
                      <m:rPr>
                        <m:sty m:val="p"/>
                      </m:rPr>
                      <a:rPr lang="lv-LV" sz="2400" kern="100">
                        <a:effectLst/>
                        <a:latin typeface="Cambria Math" panose="02040503050406030204" pitchFamily="18" charset="0"/>
                        <a:ea typeface="NSimSun" panose="02010609030101010101" pitchFamily="49" charset="-122"/>
                        <a:cs typeface="Calibri" panose="020F0502020204030204" pitchFamily="34" charset="0"/>
                      </a:rPr>
                      <m:t>g</m:t>
                    </m:r>
                    <m:r>
                      <a:rPr lang="lv-LV" sz="2400" i="1" kern="100">
                        <a:effectLst/>
                        <a:latin typeface="Cambria Math" panose="02040503050406030204" pitchFamily="18" charset="0"/>
                        <a:ea typeface="NSimSun" panose="02010609030101010101" pitchFamily="49" charset="-122"/>
                        <a:cs typeface="Calibri" panose="020F0502020204030204" pitchFamily="34" charset="0"/>
                      </a:rPr>
                      <m:t>&gt;2 </m:t>
                    </m:r>
                    <m:r>
                      <m:rPr>
                        <m:sty m:val="p"/>
                      </m:rPr>
                      <a:rPr lang="lv-LV" sz="2400" kern="100">
                        <a:effectLst/>
                        <a:latin typeface="Cambria Math" panose="02040503050406030204" pitchFamily="18" charset="0"/>
                        <a:ea typeface="NSimSun" panose="02010609030101010101" pitchFamily="49" charset="-122"/>
                        <a:cs typeface="Calibri" panose="020F0502020204030204" pitchFamily="34" charset="0"/>
                      </a:rPr>
                      <m:t>g</m:t>
                    </m:r>
                    <m:r>
                      <a:rPr lang="lv-LV" sz="2400" kern="100">
                        <a:effectLst/>
                        <a:latin typeface="Cambria Math" panose="02040503050406030204" pitchFamily="18" charset="0"/>
                        <a:ea typeface="NSimSun" panose="02010609030101010101" pitchFamily="49" charset="-122"/>
                        <a:cs typeface="Calibri" panose="020F0502020204030204" pitchFamily="34" charset="0"/>
                      </a:rPr>
                      <m:t>+4 </m:t>
                    </m:r>
                    <m:r>
                      <m:rPr>
                        <m:sty m:val="p"/>
                      </m:rPr>
                      <a:rPr lang="lv-LV" sz="2400" kern="100">
                        <a:effectLst/>
                        <a:latin typeface="Cambria Math" panose="02040503050406030204" pitchFamily="18" charset="0"/>
                        <a:ea typeface="NSimSun" panose="02010609030101010101" pitchFamily="49" charset="-122"/>
                        <a:cs typeface="Calibri" panose="020F0502020204030204" pitchFamily="34" charset="0"/>
                      </a:rPr>
                      <m:t>g</m:t>
                    </m:r>
                  </m:oMath>
                </a14:m>
                <a:r>
                  <a:rPr lang="lv-LV" sz="2400" kern="100" dirty="0">
                    <a:effectLst/>
                    <a:latin typeface="Calibri" panose="020F0502020204030204" pitchFamily="34" charset="0"/>
                    <a:ea typeface="NSimSun" panose="02010609030101010101" pitchFamily="49" charset="-122"/>
                    <a:cs typeface="Arial" panose="020B0604020202020204" pitchFamily="34" charset="0"/>
                  </a:rPr>
                  <a:t>, tad nepareizais uzraksts ir 5 g;</a:t>
                </a:r>
                <a:endParaRPr lang="lv-LV" sz="2400" kern="100" dirty="0">
                  <a:effectLst/>
                  <a:latin typeface="Liberation Serif"/>
                  <a:ea typeface="NSimSun" panose="02010609030101010101" pitchFamily="49" charset="-122"/>
                  <a:cs typeface="Arial" panose="020B0604020202020204" pitchFamily="34" charset="0"/>
                </a:endParaRPr>
              </a:p>
              <a:p>
                <a:pPr marL="742950" lvl="1" indent="-285750" algn="just">
                  <a:lnSpc>
                    <a:spcPct val="110000"/>
                  </a:lnSpc>
                  <a:buFont typeface="Courier New" panose="02070309020205020404" pitchFamily="49" charset="0"/>
                  <a:buChar char="o"/>
                </a:pPr>
                <a:r>
                  <a:rPr lang="lv-LV" sz="2400" kern="100" dirty="0">
                    <a:effectLst/>
                    <a:latin typeface="Calibri" panose="020F0502020204030204" pitchFamily="34" charset="0"/>
                    <a:ea typeface="NSimSun" panose="02010609030101010101" pitchFamily="49" charset="-122"/>
                    <a:cs typeface="Arial" panose="020B0604020202020204" pitchFamily="34" charset="0"/>
                  </a:rPr>
                  <a:t>ja </a:t>
                </a:r>
                <a14:m>
                  <m:oMath xmlns:m="http://schemas.openxmlformats.org/officeDocument/2006/math">
                    <m:r>
                      <a:rPr lang="lv-LV" sz="2400" i="1" kern="100">
                        <a:effectLst/>
                        <a:latin typeface="Cambria Math" panose="02040503050406030204" pitchFamily="18" charset="0"/>
                        <a:ea typeface="NSimSun" panose="02010609030101010101" pitchFamily="49" charset="-122"/>
                        <a:cs typeface="Calibri" panose="020F0502020204030204" pitchFamily="34" charset="0"/>
                      </a:rPr>
                      <m:t>1 </m:t>
                    </m:r>
                    <m:r>
                      <m:rPr>
                        <m:sty m:val="p"/>
                      </m:rPr>
                      <a:rPr lang="lv-LV" sz="2400" kern="100">
                        <a:effectLst/>
                        <a:latin typeface="Cambria Math" panose="02040503050406030204" pitchFamily="18" charset="0"/>
                        <a:ea typeface="NSimSun" panose="02010609030101010101" pitchFamily="49" charset="-122"/>
                        <a:cs typeface="Calibri" panose="020F0502020204030204" pitchFamily="34" charset="0"/>
                      </a:rPr>
                      <m:t>g</m:t>
                    </m:r>
                    <m:r>
                      <a:rPr lang="lv-LV" sz="2400" i="1" kern="100">
                        <a:effectLst/>
                        <a:latin typeface="Cambria Math" panose="02040503050406030204" pitchFamily="18" charset="0"/>
                        <a:ea typeface="NSimSun" panose="02010609030101010101" pitchFamily="49" charset="-122"/>
                        <a:cs typeface="Calibri" panose="020F0502020204030204" pitchFamily="34" charset="0"/>
                      </a:rPr>
                      <m:t>+5 </m:t>
                    </m:r>
                    <m:r>
                      <m:rPr>
                        <m:sty m:val="p"/>
                      </m:rPr>
                      <a:rPr lang="lv-LV" sz="2400" kern="100">
                        <a:effectLst/>
                        <a:latin typeface="Cambria Math" panose="02040503050406030204" pitchFamily="18" charset="0"/>
                        <a:ea typeface="NSimSun" panose="02010609030101010101" pitchFamily="49" charset="-122"/>
                        <a:cs typeface="Calibri" panose="020F0502020204030204" pitchFamily="34" charset="0"/>
                      </a:rPr>
                      <m:t>g</m:t>
                    </m:r>
                    <m:r>
                      <a:rPr lang="lv-LV" sz="2400" i="1" kern="100">
                        <a:effectLst/>
                        <a:latin typeface="Cambria Math" panose="02040503050406030204" pitchFamily="18" charset="0"/>
                        <a:ea typeface="NSimSun" panose="02010609030101010101" pitchFamily="49" charset="-122"/>
                        <a:cs typeface="Calibri" panose="020F0502020204030204" pitchFamily="34" charset="0"/>
                      </a:rPr>
                      <m:t>=2 </m:t>
                    </m:r>
                    <m:r>
                      <m:rPr>
                        <m:sty m:val="p"/>
                      </m:rPr>
                      <a:rPr lang="lv-LV" sz="2400" kern="100">
                        <a:effectLst/>
                        <a:latin typeface="Cambria Math" panose="02040503050406030204" pitchFamily="18" charset="0"/>
                        <a:ea typeface="NSimSun" panose="02010609030101010101" pitchFamily="49" charset="-122"/>
                        <a:cs typeface="Calibri" panose="020F0502020204030204" pitchFamily="34" charset="0"/>
                      </a:rPr>
                      <m:t>g</m:t>
                    </m:r>
                    <m:r>
                      <a:rPr lang="lv-LV" sz="2400" kern="100">
                        <a:effectLst/>
                        <a:latin typeface="Cambria Math" panose="02040503050406030204" pitchFamily="18" charset="0"/>
                        <a:ea typeface="NSimSun" panose="02010609030101010101" pitchFamily="49" charset="-122"/>
                        <a:cs typeface="Calibri" panose="020F0502020204030204" pitchFamily="34" charset="0"/>
                      </a:rPr>
                      <m:t>+4 </m:t>
                    </m:r>
                    <m:r>
                      <m:rPr>
                        <m:sty m:val="p"/>
                      </m:rPr>
                      <a:rPr lang="lv-LV" sz="2400" kern="100">
                        <a:effectLst/>
                        <a:latin typeface="Cambria Math" panose="02040503050406030204" pitchFamily="18" charset="0"/>
                        <a:ea typeface="NSimSun" panose="02010609030101010101" pitchFamily="49" charset="-122"/>
                        <a:cs typeface="Calibri" panose="020F0502020204030204" pitchFamily="34" charset="0"/>
                      </a:rPr>
                      <m:t>g</m:t>
                    </m:r>
                  </m:oMath>
                </a14:m>
                <a:r>
                  <a:rPr lang="lv-LV" sz="2400" kern="100" dirty="0">
                    <a:effectLst/>
                    <a:latin typeface="Calibri" panose="020F0502020204030204" pitchFamily="34" charset="0"/>
                    <a:ea typeface="NSimSun" panose="02010609030101010101" pitchFamily="49" charset="-122"/>
                    <a:cs typeface="Arial" panose="020B0604020202020204" pitchFamily="34" charset="0"/>
                  </a:rPr>
                  <a:t>, tad nepareizais uzraksts ir 6 g.</a:t>
                </a:r>
                <a:endParaRPr lang="lv-LV" sz="2400" kern="100" dirty="0">
                  <a:effectLst/>
                  <a:latin typeface="Liberation Serif"/>
                  <a:ea typeface="NSimSun" panose="02010609030101010101" pitchFamily="49" charset="-122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04493952-0EA4-5A39-482E-C7DF5E63EC2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3419" y="268630"/>
                <a:ext cx="10957249" cy="6164060"/>
              </a:xfrm>
              <a:prstGeom prst="rect">
                <a:avLst/>
              </a:prstGeom>
              <a:blipFill>
                <a:blip r:embed="rId2"/>
                <a:stretch>
                  <a:fillRect l="-835" t="-495" r="-890" b="-1484"/>
                </a:stretch>
              </a:blipFill>
            </p:spPr>
            <p:txBody>
              <a:bodyPr/>
              <a:lstStyle/>
              <a:p>
                <a:r>
                  <a:rPr lang="lv-LV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194362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abula 1">
                <a:extLst>
                  <a:ext uri="{FF2B5EF4-FFF2-40B4-BE49-F238E27FC236}">
                    <a16:creationId xmlns:a16="http://schemas.microsoft.com/office/drawing/2014/main" id="{32C0F478-D4D6-BE1E-4823-FB0B343D9E0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294228145"/>
                  </p:ext>
                </p:extLst>
              </p:nvPr>
            </p:nvGraphicFramePr>
            <p:xfrm>
              <a:off x="881322" y="576250"/>
              <a:ext cx="10586000" cy="5292702"/>
            </p:xfrm>
            <a:graphic>
              <a:graphicData uri="http://schemas.openxmlformats.org/drawingml/2006/table">
                <a:tbl>
                  <a:tblPr firstRow="1" firstCol="1" bandRow="1">
                    <a:tableStyleId>{5940675A-B579-460E-94D1-54222C63F5DA}</a:tableStyleId>
                  </a:tblPr>
                  <a:tblGrid>
                    <a:gridCol w="1145271">
                      <a:extLst>
                        <a:ext uri="{9D8B030D-6E8A-4147-A177-3AD203B41FA5}">
                          <a16:colId xmlns:a16="http://schemas.microsoft.com/office/drawing/2014/main" val="2610832178"/>
                        </a:ext>
                      </a:extLst>
                    </a:gridCol>
                    <a:gridCol w="9440729">
                      <a:extLst>
                        <a:ext uri="{9D8B030D-6E8A-4147-A177-3AD203B41FA5}">
                          <a16:colId xmlns:a16="http://schemas.microsoft.com/office/drawing/2014/main" val="3991979345"/>
                        </a:ext>
                      </a:extLst>
                    </a:gridCol>
                  </a:tblGrid>
                  <a:tr h="51954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lv-LV" sz="2400">
                              <a:effectLst/>
                            </a:rPr>
                            <a:t>2</a:t>
                          </a:r>
                          <a:endParaRPr lang="lv-LV" sz="2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lv-LV" sz="2400">
                              <a:effectLst/>
                            </a:rPr>
                            <a:t>Pirmajā svēršanā salīdzina 1 g un 2 g ar 3 g.</a:t>
                          </a:r>
                          <a:endParaRPr lang="lv-LV" sz="2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3089505436"/>
                      </a:ext>
                    </a:extLst>
                  </a:tr>
                  <a:tr h="51954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lv-LV" sz="2400">
                              <a:effectLst/>
                            </a:rPr>
                            <a:t>2</a:t>
                          </a:r>
                          <a:endParaRPr lang="lv-LV" sz="2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lv-LV" sz="2400">
                              <a:effectLst/>
                            </a:rPr>
                            <a:t>Otrajā svēršanā salīdzina 1 g un 5 g ar 2 g un 4 g.</a:t>
                          </a:r>
                          <a:endParaRPr lang="lv-LV" sz="2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3051254102"/>
                      </a:ext>
                    </a:extLst>
                  </a:tr>
                  <a:tr h="51954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lv-LV" sz="2400">
                              <a:effectLst/>
                            </a:rPr>
                            <a:t>1</a:t>
                          </a:r>
                          <a:endParaRPr lang="lv-LV" sz="2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lv-LV" sz="2400">
                              <a:effectLst/>
                            </a:rPr>
                            <a:t>Ja </a:t>
                          </a:r>
                          <a14:m>
                            <m:oMath xmlns:m="http://schemas.openxmlformats.org/officeDocument/2006/math">
                              <m:r>
                                <a:rPr lang="lv-LV" sz="2400">
                                  <a:effectLst/>
                                  <a:latin typeface="Cambria Math" panose="02040503050406030204" pitchFamily="18" charset="0"/>
                                </a:rPr>
                                <m:t>1 </m:t>
                              </m:r>
                              <m:r>
                                <m:rPr>
                                  <m:sty m:val="p"/>
                                </m:rPr>
                                <a:rPr lang="lv-LV" sz="2400">
                                  <a:effectLst/>
                                  <a:latin typeface="Cambria Math" panose="02040503050406030204" pitchFamily="18" charset="0"/>
                                </a:rPr>
                                <m:t>g</m:t>
                              </m:r>
                              <m:r>
                                <a:rPr lang="lv-LV" sz="2400">
                                  <a:effectLst/>
                                  <a:latin typeface="Cambria Math" panose="02040503050406030204" pitchFamily="18" charset="0"/>
                                </a:rPr>
                                <m:t>+2 </m:t>
                              </m:r>
                              <m:r>
                                <m:rPr>
                                  <m:sty m:val="p"/>
                                </m:rPr>
                                <a:rPr lang="lv-LV" sz="2400">
                                  <a:effectLst/>
                                  <a:latin typeface="Cambria Math" panose="02040503050406030204" pitchFamily="18" charset="0"/>
                                </a:rPr>
                                <m:t>g</m:t>
                              </m:r>
                              <m:r>
                                <a:rPr lang="lv-LV" sz="2400">
                                  <a:effectLst/>
                                  <a:latin typeface="Cambria Math" panose="02040503050406030204" pitchFamily="18" charset="0"/>
                                </a:rPr>
                                <m:t>&lt;3 </m:t>
                              </m:r>
                              <m:r>
                                <m:rPr>
                                  <m:sty m:val="p"/>
                                </m:rPr>
                                <a:rPr lang="lv-LV" sz="2400">
                                  <a:effectLst/>
                                  <a:latin typeface="Cambria Math" panose="02040503050406030204" pitchFamily="18" charset="0"/>
                                </a:rPr>
                                <m:t>g</m:t>
                              </m:r>
                            </m:oMath>
                          </a14:m>
                          <a:r>
                            <a:rPr lang="lv-LV" sz="2400">
                              <a:effectLst/>
                            </a:rPr>
                            <a:t>, tad nepareizais uzraksts ir 3 g.</a:t>
                          </a:r>
                          <a:endParaRPr lang="lv-LV" sz="2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2199355033"/>
                      </a:ext>
                    </a:extLst>
                  </a:tr>
                  <a:tr h="107150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lv-LV" sz="2400">
                              <a:effectLst/>
                            </a:rPr>
                            <a:t>2</a:t>
                          </a:r>
                          <a:endParaRPr lang="lv-LV" sz="2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lv-LV" sz="2400">
                              <a:effectLst/>
                            </a:rPr>
                            <a:t>Apskata gadījumu </a:t>
                          </a:r>
                          <a14:m>
                            <m:oMath xmlns:m="http://schemas.openxmlformats.org/officeDocument/2006/math">
                              <m:r>
                                <a:rPr lang="lv-LV" sz="2400">
                                  <a:effectLst/>
                                  <a:latin typeface="Cambria Math" panose="02040503050406030204" pitchFamily="18" charset="0"/>
                                </a:rPr>
                                <m:t>1 </m:t>
                              </m:r>
                              <m:r>
                                <m:rPr>
                                  <m:sty m:val="p"/>
                                </m:rPr>
                                <a:rPr lang="lv-LV" sz="2400">
                                  <a:effectLst/>
                                  <a:latin typeface="Cambria Math" panose="02040503050406030204" pitchFamily="18" charset="0"/>
                                </a:rPr>
                                <m:t>g</m:t>
                              </m:r>
                              <m:r>
                                <a:rPr lang="lv-LV" sz="2400">
                                  <a:effectLst/>
                                  <a:latin typeface="Cambria Math" panose="02040503050406030204" pitchFamily="18" charset="0"/>
                                </a:rPr>
                                <m:t>+2 </m:t>
                              </m:r>
                              <m:r>
                                <m:rPr>
                                  <m:sty m:val="p"/>
                                </m:rPr>
                                <a:rPr lang="lv-LV" sz="2400">
                                  <a:effectLst/>
                                  <a:latin typeface="Cambria Math" panose="02040503050406030204" pitchFamily="18" charset="0"/>
                                </a:rPr>
                                <m:t>g</m:t>
                              </m:r>
                              <m:r>
                                <a:rPr lang="lv-LV" sz="2400">
                                  <a:effectLst/>
                                  <a:latin typeface="Cambria Math" panose="02040503050406030204" pitchFamily="18" charset="0"/>
                                </a:rPr>
                                <m:t>&gt;3 </m:t>
                              </m:r>
                              <m:r>
                                <m:rPr>
                                  <m:sty m:val="p"/>
                                </m:rPr>
                                <a:rPr lang="lv-LV" sz="2400">
                                  <a:effectLst/>
                                  <a:latin typeface="Cambria Math" panose="02040503050406030204" pitchFamily="18" charset="0"/>
                                </a:rPr>
                                <m:t>g</m:t>
                              </m:r>
                            </m:oMath>
                          </a14:m>
                          <a:r>
                            <a:rPr lang="lv-LV" sz="2400">
                              <a:effectLst/>
                            </a:rPr>
                            <a:t> un pēc otrās svēršanas atbilstoši izsecina par nepareizo uzrakstu</a:t>
                          </a:r>
                          <a:endParaRPr lang="lv-LV" sz="2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2606851369"/>
                      </a:ext>
                    </a:extLst>
                  </a:tr>
                  <a:tr h="107150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lv-LV" sz="2400">
                              <a:effectLst/>
                            </a:rPr>
                            <a:t>3</a:t>
                          </a:r>
                          <a:endParaRPr lang="lv-LV" sz="2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lv-LV" sz="2400">
                              <a:effectLst/>
                            </a:rPr>
                            <a:t>Apskata gadījumu </a:t>
                          </a:r>
                          <a14:m>
                            <m:oMath xmlns:m="http://schemas.openxmlformats.org/officeDocument/2006/math">
                              <m:r>
                                <a:rPr lang="lv-LV" sz="2400">
                                  <a:effectLst/>
                                  <a:latin typeface="Cambria Math" panose="02040503050406030204" pitchFamily="18" charset="0"/>
                                </a:rPr>
                                <m:t>1 </m:t>
                              </m:r>
                              <m:r>
                                <m:rPr>
                                  <m:sty m:val="p"/>
                                </m:rPr>
                                <a:rPr lang="lv-LV" sz="2400">
                                  <a:effectLst/>
                                  <a:latin typeface="Cambria Math" panose="02040503050406030204" pitchFamily="18" charset="0"/>
                                </a:rPr>
                                <m:t>g</m:t>
                              </m:r>
                              <m:r>
                                <a:rPr lang="lv-LV" sz="2400">
                                  <a:effectLst/>
                                  <a:latin typeface="Cambria Math" panose="02040503050406030204" pitchFamily="18" charset="0"/>
                                </a:rPr>
                                <m:t>+2 </m:t>
                              </m:r>
                              <m:r>
                                <m:rPr>
                                  <m:sty m:val="p"/>
                                </m:rPr>
                                <a:rPr lang="lv-LV" sz="2400">
                                  <a:effectLst/>
                                  <a:latin typeface="Cambria Math" panose="02040503050406030204" pitchFamily="18" charset="0"/>
                                </a:rPr>
                                <m:t>g</m:t>
                              </m:r>
                              <m:r>
                                <a:rPr lang="lv-LV" sz="2400">
                                  <a:effectLst/>
                                  <a:latin typeface="Cambria Math" panose="02040503050406030204" pitchFamily="18" charset="0"/>
                                </a:rPr>
                                <m:t>=3 </m:t>
                              </m:r>
                              <m:r>
                                <m:rPr>
                                  <m:sty m:val="p"/>
                                </m:rPr>
                                <a:rPr lang="lv-LV" sz="2400">
                                  <a:effectLst/>
                                  <a:latin typeface="Cambria Math" panose="02040503050406030204" pitchFamily="18" charset="0"/>
                                </a:rPr>
                                <m:t>g</m:t>
                              </m:r>
                            </m:oMath>
                          </a14:m>
                          <a:r>
                            <a:rPr lang="lv-LV" sz="2400">
                              <a:effectLst/>
                            </a:rPr>
                            <a:t> un pēc otrās svēršanas atbilstoši izsecina par nepareizo uzrakstu</a:t>
                          </a:r>
                          <a:endParaRPr lang="lv-LV" sz="2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1047233518"/>
                      </a:ext>
                    </a:extLst>
                  </a:tr>
                  <a:tr h="51954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lv-LV" sz="2400" dirty="0">
                              <a:effectLst/>
                            </a:rPr>
                            <a:t>4</a:t>
                          </a:r>
                          <a:endParaRPr lang="lv-LV" sz="24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lv-LV" sz="2400" dirty="0">
                              <a:effectLst/>
                            </a:rPr>
                            <a:t>Uzraksta pareizas svēršanas</a:t>
                          </a:r>
                          <a:endParaRPr lang="lv-LV" sz="24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90542291"/>
                      </a:ext>
                    </a:extLst>
                  </a:tr>
                  <a:tr h="107150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lv-LV" sz="2400">
                              <a:effectLst/>
                            </a:rPr>
                            <a:t>6</a:t>
                          </a:r>
                          <a:endParaRPr lang="lv-LV" sz="2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lv-LV" sz="2400" dirty="0">
                              <a:effectLst/>
                            </a:rPr>
                            <a:t>Uzraksta pareizus secinājumus, kā no svēršanu rezultātiem iegūt, kurš uzraksts ir nepareizs</a:t>
                          </a:r>
                          <a:endParaRPr lang="lv-LV" sz="24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9767653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abula 1">
                <a:extLst>
                  <a:ext uri="{FF2B5EF4-FFF2-40B4-BE49-F238E27FC236}">
                    <a16:creationId xmlns:a16="http://schemas.microsoft.com/office/drawing/2014/main" id="{32C0F478-D4D6-BE1E-4823-FB0B343D9E0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294228145"/>
                  </p:ext>
                </p:extLst>
              </p:nvPr>
            </p:nvGraphicFramePr>
            <p:xfrm>
              <a:off x="881322" y="576250"/>
              <a:ext cx="10586000" cy="5292702"/>
            </p:xfrm>
            <a:graphic>
              <a:graphicData uri="http://schemas.openxmlformats.org/drawingml/2006/table">
                <a:tbl>
                  <a:tblPr firstRow="1" firstCol="1" bandRow="1">
                    <a:tableStyleId>{5940675A-B579-460E-94D1-54222C63F5DA}</a:tableStyleId>
                  </a:tblPr>
                  <a:tblGrid>
                    <a:gridCol w="1145271">
                      <a:extLst>
                        <a:ext uri="{9D8B030D-6E8A-4147-A177-3AD203B41FA5}">
                          <a16:colId xmlns:a16="http://schemas.microsoft.com/office/drawing/2014/main" val="2610832178"/>
                        </a:ext>
                      </a:extLst>
                    </a:gridCol>
                    <a:gridCol w="9440729">
                      <a:extLst>
                        <a:ext uri="{9D8B030D-6E8A-4147-A177-3AD203B41FA5}">
                          <a16:colId xmlns:a16="http://schemas.microsoft.com/office/drawing/2014/main" val="3991979345"/>
                        </a:ext>
                      </a:extLst>
                    </a:gridCol>
                  </a:tblGrid>
                  <a:tr h="51954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lv-LV" sz="2400">
                              <a:effectLst/>
                            </a:rPr>
                            <a:t>2</a:t>
                          </a:r>
                          <a:endParaRPr lang="lv-LV" sz="2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lv-LV" sz="2400">
                              <a:effectLst/>
                            </a:rPr>
                            <a:t>Pirmajā svēršanā salīdzina 1 g un 2 g ar 3 g.</a:t>
                          </a:r>
                          <a:endParaRPr lang="lv-LV" sz="2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3089505436"/>
                      </a:ext>
                    </a:extLst>
                  </a:tr>
                  <a:tr h="51954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lv-LV" sz="2400">
                              <a:effectLst/>
                            </a:rPr>
                            <a:t>2</a:t>
                          </a:r>
                          <a:endParaRPr lang="lv-LV" sz="2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lv-LV" sz="2400">
                              <a:effectLst/>
                            </a:rPr>
                            <a:t>Otrajā svēršanā salīdzina 1 g un 5 g ar 2 g un 4 g.</a:t>
                          </a:r>
                          <a:endParaRPr lang="lv-LV" sz="2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3051254102"/>
                      </a:ext>
                    </a:extLst>
                  </a:tr>
                  <a:tr h="51954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lv-LV" sz="2400">
                              <a:effectLst/>
                            </a:rPr>
                            <a:t>1</a:t>
                          </a:r>
                          <a:endParaRPr lang="lv-LV" sz="2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lv-LV"/>
                        </a:p>
                      </a:txBody>
                      <a:tcPr marL="68580" marR="68580" marT="0" marB="0" anchor="ctr">
                        <a:blipFill>
                          <a:blip r:embed="rId2"/>
                          <a:stretch>
                            <a:fillRect l="-12194" t="-202353" r="-129" b="-73176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199355033"/>
                      </a:ext>
                    </a:extLst>
                  </a:tr>
                  <a:tr h="107150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lv-LV" sz="2400">
                              <a:effectLst/>
                            </a:rPr>
                            <a:t>2</a:t>
                          </a:r>
                          <a:endParaRPr lang="lv-LV" sz="2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lv-LV"/>
                        </a:p>
                      </a:txBody>
                      <a:tcPr marL="68580" marR="68580" marT="0" marB="0" anchor="ctr">
                        <a:blipFill>
                          <a:blip r:embed="rId2"/>
                          <a:stretch>
                            <a:fillRect l="-12194" t="-146023" r="-129" b="-25340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06851369"/>
                      </a:ext>
                    </a:extLst>
                  </a:tr>
                  <a:tr h="107150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lv-LV" sz="2400">
                              <a:effectLst/>
                            </a:rPr>
                            <a:t>3</a:t>
                          </a:r>
                          <a:endParaRPr lang="lv-LV" sz="2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lv-LV"/>
                        </a:p>
                      </a:txBody>
                      <a:tcPr marL="68580" marR="68580" marT="0" marB="0" anchor="ctr">
                        <a:blipFill>
                          <a:blip r:embed="rId2"/>
                          <a:stretch>
                            <a:fillRect l="-12194" t="-246023" r="-129" b="-15340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47233518"/>
                      </a:ext>
                    </a:extLst>
                  </a:tr>
                  <a:tr h="51954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lv-LV" sz="2400" dirty="0">
                              <a:effectLst/>
                            </a:rPr>
                            <a:t>4</a:t>
                          </a:r>
                          <a:endParaRPr lang="lv-LV" sz="24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lv-LV" sz="2400" dirty="0">
                              <a:effectLst/>
                            </a:rPr>
                            <a:t>Uzraksta pareizas svēršanas</a:t>
                          </a:r>
                          <a:endParaRPr lang="lv-LV" sz="24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90542291"/>
                      </a:ext>
                    </a:extLst>
                  </a:tr>
                  <a:tr h="107150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lv-LV" sz="2400">
                              <a:effectLst/>
                            </a:rPr>
                            <a:t>6</a:t>
                          </a:r>
                          <a:endParaRPr lang="lv-LV" sz="2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lv-LV" sz="2400" dirty="0">
                              <a:effectLst/>
                            </a:rPr>
                            <a:t>Uzraksta pareizus secinājumus, kā no svēršanu rezultātiem iegūt, kurš uzraksts ir nepareizs</a:t>
                          </a:r>
                          <a:endParaRPr lang="lv-LV" sz="24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97676533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5565458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A674240B-F189-B1E0-1FAA-8A55A8BD0C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0420" y="339958"/>
            <a:ext cx="10515600" cy="884835"/>
          </a:xfrm>
        </p:spPr>
        <p:txBody>
          <a:bodyPr/>
          <a:lstStyle/>
          <a:p>
            <a:r>
              <a:rPr lang="lv-LV" b="1" dirty="0">
                <a:solidFill>
                  <a:schemeClr val="accent2"/>
                </a:solidFill>
              </a:rPr>
              <a:t>Vērtēšana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537B6BBA-2910-4343-165A-883C71A871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2472" y="1582344"/>
            <a:ext cx="11219227" cy="4351338"/>
          </a:xfrm>
        </p:spPr>
        <p:txBody>
          <a:bodyPr>
            <a:normAutofit fontScale="85000" lnSpcReduction="10000"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lv-LV" sz="3600" dirty="0"/>
              <a:t>  Ja uzdevumā nav 10 punkti, tad risinājumā jābūt atzīmētam, kur ir kļūda vai par ko skolēns neiegūst punktus, vai arī par ko iegūst punktus.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lv-LV" sz="3600" dirty="0"/>
              <a:t>  Punktu skaitu liek uz darba pirmās lapas un vērtējumu salasāmi paraksta.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lv-LV" sz="3600" dirty="0"/>
              <a:t>  Ja risinājums nav saprotams, tad konsultējas ar komisijas vadītāju.</a:t>
            </a:r>
          </a:p>
        </p:txBody>
      </p:sp>
    </p:spTree>
    <p:extLst>
      <p:ext uri="{BB962C8B-B14F-4D97-AF65-F5344CB8AC3E}">
        <p14:creationId xmlns:p14="http://schemas.microsoft.com/office/powerpoint/2010/main" val="18763454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A674240B-F189-B1E0-1FAA-8A55A8BD0C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606" y="136358"/>
            <a:ext cx="10515600" cy="884835"/>
          </a:xfrm>
        </p:spPr>
        <p:txBody>
          <a:bodyPr/>
          <a:lstStyle/>
          <a:p>
            <a:r>
              <a:rPr lang="lv-LV" b="1" dirty="0">
                <a:solidFill>
                  <a:schemeClr val="accent2"/>
                </a:solidFill>
              </a:rPr>
              <a:t>Vērtēšana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537B6BBA-2910-4343-165A-883C71A871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8606" y="1160966"/>
            <a:ext cx="11472341" cy="5468312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lv-LV" sz="2400" dirty="0"/>
              <a:t>  Visi darbi jāvērtē vienādi, šādā veidā piešķirtos daļēju punktu vērtējumus vajag atcerēties (vislabāk pierakstīt, kā arī apspriest ar pārējiem labotājiem) un tad pārējos darbos vērtēt tāpat.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lv-LV" sz="2400" dirty="0"/>
              <a:t>  Laboti tiek arī melnraksti (tāpat kā tīrrakstus)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lv-LV" sz="2400" dirty="0"/>
              <a:t>  Ja skolēna risinājumā ir novērojumi/apgalvojumi ārpus dotajiem kritērijiem, tad jāsaprot, vai tie ved pie atrisinājuma. Tas nozīmē, ka labotājam šis atrisinājums jāmēģina pabeigt.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lv-LV" sz="2400" dirty="0"/>
              <a:t>  Ja to nevar, t.i. tas neved pie risinājuma, tad to vērtē ar 0 punktiem. Ja to var pabeigt, tad tas ir daļa no kāda atrisinājuma, un tad jānovērtē kāda (punktos) daļa tā ir.</a:t>
            </a:r>
          </a:p>
        </p:txBody>
      </p:sp>
    </p:spTree>
    <p:extLst>
      <p:ext uri="{BB962C8B-B14F-4D97-AF65-F5344CB8AC3E}">
        <p14:creationId xmlns:p14="http://schemas.microsoft.com/office/powerpoint/2010/main" val="24194061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a 1">
            <a:extLst>
              <a:ext uri="{FF2B5EF4-FFF2-40B4-BE49-F238E27FC236}">
                <a16:creationId xmlns:a16="http://schemas.microsoft.com/office/drawing/2014/main" id="{508187B8-936B-F125-FE2A-6DE87B86A4C4}"/>
              </a:ext>
            </a:extLst>
          </p:cNvPr>
          <p:cNvGraphicFramePr>
            <a:graphicFrameLocks noGrp="1"/>
          </p:cNvGraphicFramePr>
          <p:nvPr/>
        </p:nvGraphicFramePr>
        <p:xfrm>
          <a:off x="371633" y="211023"/>
          <a:ext cx="11364647" cy="6260796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10117048">
                  <a:extLst>
                    <a:ext uri="{9D8B030D-6E8A-4147-A177-3AD203B41FA5}">
                      <a16:colId xmlns:a16="http://schemas.microsoft.com/office/drawing/2014/main" val="3474680297"/>
                    </a:ext>
                  </a:extLst>
                </a:gridCol>
                <a:gridCol w="1247599">
                  <a:extLst>
                    <a:ext uri="{9D8B030D-6E8A-4147-A177-3AD203B41FA5}">
                      <a16:colId xmlns:a16="http://schemas.microsoft.com/office/drawing/2014/main" val="1524842633"/>
                    </a:ext>
                  </a:extLst>
                </a:gridCol>
              </a:tblGrid>
              <a:tr h="3823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2000">
                          <a:effectLst/>
                        </a:rPr>
                        <a:t>Kritēriji</a:t>
                      </a:r>
                      <a:endParaRPr lang="lv-LV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2000">
                          <a:effectLst/>
                        </a:rPr>
                        <a:t>Punkti</a:t>
                      </a:r>
                      <a:endParaRPr lang="lv-LV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55415692"/>
                  </a:ext>
                </a:extLst>
              </a:tr>
              <a:tr h="78856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2000" dirty="0">
                          <a:effectLst/>
                        </a:rPr>
                        <a:t>Uzdevums nav risināts; tīrrakstā nav minēts pat uzdevuma numurs.</a:t>
                      </a:r>
                      <a:endParaRPr lang="lv-LV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2000">
                          <a:effectLst/>
                          <a:sym typeface="Symbol" panose="05050102010706020507" pitchFamily="18" charset="2"/>
                        </a:rPr>
                        <a:t></a:t>
                      </a:r>
                      <a:r>
                        <a:rPr lang="lv-LV" sz="2000">
                          <a:effectLst/>
                        </a:rPr>
                        <a:t> (svītriņa)</a:t>
                      </a:r>
                      <a:endParaRPr lang="lv-LV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48644157"/>
                  </a:ext>
                </a:extLst>
              </a:tr>
              <a:tr h="78856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2000">
                          <a:effectLst/>
                        </a:rPr>
                        <a:t>Tīrrakstā minēts uzdevuma numurs, bet risinājumā nav nevienas vērtīgas idejas, kas varētu vest pie pareiza atrisinājuma.</a:t>
                      </a:r>
                      <a:endParaRPr lang="lv-LV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2000">
                          <a:effectLst/>
                        </a:rPr>
                        <a:t>0</a:t>
                      </a:r>
                      <a:endParaRPr lang="lv-LV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80088843"/>
                  </a:ext>
                </a:extLst>
              </a:tr>
              <a:tr h="38235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2000" dirty="0">
                          <a:effectLst/>
                        </a:rPr>
                        <a:t>Dažas derīgas idejas, bet bez tālākas izmantošanas vai pamatojuma.</a:t>
                      </a:r>
                      <a:endParaRPr lang="lv-LV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2000">
                          <a:effectLst/>
                        </a:rPr>
                        <a:t>1 – 2</a:t>
                      </a:r>
                      <a:endParaRPr lang="lv-LV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48451765"/>
                  </a:ext>
                </a:extLst>
              </a:tr>
              <a:tr h="788560"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2000" dirty="0">
                          <a:effectLst/>
                        </a:rPr>
                        <a:t>Veiksmīgi iesākts risinājums, bet nav saskatīts virziens, kā turpināt iesākto un novest līdz galam.</a:t>
                      </a:r>
                      <a:endParaRPr lang="lv-LV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2000">
                          <a:effectLst/>
                        </a:rPr>
                        <a:t>3 – 4</a:t>
                      </a:r>
                      <a:endParaRPr lang="lv-LV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42826026"/>
                  </a:ext>
                </a:extLst>
              </a:tr>
              <a:tr h="382359">
                <a:tc>
                  <a:txBody>
                    <a:bodyPr/>
                    <a:lstStyle/>
                    <a:p>
                      <a:pPr marL="180340" indent="-18034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2000" dirty="0">
                          <a:effectLst/>
                        </a:rPr>
                        <a:t>Puse risinājuma.</a:t>
                      </a:r>
                      <a:endParaRPr lang="lv-LV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2000">
                          <a:effectLst/>
                        </a:rPr>
                        <a:t>5</a:t>
                      </a:r>
                      <a:endParaRPr lang="lv-LV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75605079"/>
                  </a:ext>
                </a:extLst>
              </a:tr>
              <a:tr h="788560"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2000" dirty="0">
                          <a:effectLst/>
                        </a:rPr>
                        <a:t>Pareizi iesākts un turpināts risinājums, kas tomēr nav paspēts vai prasts novest līdz pašam galam.</a:t>
                      </a:r>
                      <a:endParaRPr lang="lv-LV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2000">
                          <a:effectLst/>
                        </a:rPr>
                        <a:t>6</a:t>
                      </a:r>
                      <a:endParaRPr lang="lv-LV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7268558"/>
                  </a:ext>
                </a:extLst>
              </a:tr>
              <a:tr h="382359">
                <a:tc>
                  <a:txBody>
                    <a:bodyPr/>
                    <a:lstStyle/>
                    <a:p>
                      <a:pPr marL="180340" indent="-18034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2000" b="1" dirty="0">
                          <a:effectLst/>
                        </a:rPr>
                        <a:t>Principā pareizs risinājums</a:t>
                      </a:r>
                      <a:r>
                        <a:rPr lang="lv-LV" sz="2000" dirty="0">
                          <a:effectLst/>
                        </a:rPr>
                        <a:t>, bet ir </a:t>
                      </a:r>
                      <a:r>
                        <a:rPr lang="lv-LV" sz="2000" b="0" dirty="0">
                          <a:effectLst/>
                        </a:rPr>
                        <a:t>kāda lielāka nepilnība, trūkums.</a:t>
                      </a:r>
                      <a:endParaRPr lang="lv-LV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2000">
                          <a:effectLst/>
                        </a:rPr>
                        <a:t>7</a:t>
                      </a:r>
                      <a:endParaRPr lang="lv-LV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60141058"/>
                  </a:ext>
                </a:extLst>
              </a:tr>
              <a:tr h="78856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2000" dirty="0">
                          <a:effectLst/>
                        </a:rPr>
                        <a:t>Uzdevums atrisināts, bet risinājumam nelieli defekti – trūkst kāda paskaidrojuma, izlaistas mazāk būtiskas, bet tomēr nepieciešamas detaļas u.tml. </a:t>
                      </a:r>
                      <a:endParaRPr lang="lv-LV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2000">
                          <a:effectLst/>
                        </a:rPr>
                        <a:t>8 – 9</a:t>
                      </a:r>
                      <a:endParaRPr lang="lv-LV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97379995"/>
                  </a:ext>
                </a:extLst>
              </a:tr>
              <a:tr h="78856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2000" dirty="0">
                          <a:effectLst/>
                        </a:rPr>
                        <a:t>Absolūti pareizs un skaidri saprotami pierakstīts risinājums bez </a:t>
                      </a:r>
                      <a:r>
                        <a:rPr lang="lv-LV" sz="2000" dirty="0" err="1">
                          <a:effectLst/>
                        </a:rPr>
                        <a:t>iebildēm</a:t>
                      </a:r>
                      <a:r>
                        <a:rPr lang="lv-LV" sz="2000" dirty="0">
                          <a:effectLst/>
                        </a:rPr>
                        <a:t>, piebildēm un citiem trūkumiem.</a:t>
                      </a:r>
                      <a:endParaRPr lang="lv-LV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2000" dirty="0">
                          <a:effectLst/>
                        </a:rPr>
                        <a:t>10</a:t>
                      </a:r>
                      <a:endParaRPr lang="lv-LV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744093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10234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A674240B-F189-B1E0-1FAA-8A55A8BD0C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1" dirty="0">
                <a:solidFill>
                  <a:schemeClr val="accent2"/>
                </a:solidFill>
              </a:rPr>
              <a:t>Kursu plāns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537B6BBA-2910-4343-165A-883C71A871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lv-LV" sz="3600" dirty="0"/>
              <a:t>  2024./2025. </a:t>
            </a:r>
            <a:r>
              <a:rPr lang="lv-LV" sz="3600" dirty="0" err="1"/>
              <a:t>m.g</a:t>
            </a:r>
            <a:r>
              <a:rPr lang="lv-LV" sz="3600" dirty="0"/>
              <a:t>. 2. posma uzdevumi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lv-LV" sz="3600" dirty="0"/>
              <a:t>  Atrisinājumu analīze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lv-LV" sz="3600" dirty="0"/>
              <a:t>  Skolēnu darbu vērtēšana</a:t>
            </a:r>
          </a:p>
        </p:txBody>
      </p:sp>
    </p:spTree>
    <p:extLst>
      <p:ext uri="{BB962C8B-B14F-4D97-AF65-F5344CB8AC3E}">
        <p14:creationId xmlns:p14="http://schemas.microsoft.com/office/powerpoint/2010/main" val="40087436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a 1">
            <a:extLst>
              <a:ext uri="{FF2B5EF4-FFF2-40B4-BE49-F238E27FC236}">
                <a16:creationId xmlns:a16="http://schemas.microsoft.com/office/drawing/2014/main" id="{508187B8-936B-F125-FE2A-6DE87B86A4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8981776"/>
              </p:ext>
            </p:extLst>
          </p:nvPr>
        </p:nvGraphicFramePr>
        <p:xfrm>
          <a:off x="371633" y="211023"/>
          <a:ext cx="11364647" cy="6260796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10117048">
                  <a:extLst>
                    <a:ext uri="{9D8B030D-6E8A-4147-A177-3AD203B41FA5}">
                      <a16:colId xmlns:a16="http://schemas.microsoft.com/office/drawing/2014/main" val="3474680297"/>
                    </a:ext>
                  </a:extLst>
                </a:gridCol>
                <a:gridCol w="1247599">
                  <a:extLst>
                    <a:ext uri="{9D8B030D-6E8A-4147-A177-3AD203B41FA5}">
                      <a16:colId xmlns:a16="http://schemas.microsoft.com/office/drawing/2014/main" val="1524842633"/>
                    </a:ext>
                  </a:extLst>
                </a:gridCol>
              </a:tblGrid>
              <a:tr h="3823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2000">
                          <a:effectLst/>
                        </a:rPr>
                        <a:t>Kritēriji</a:t>
                      </a:r>
                      <a:endParaRPr lang="lv-LV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2000">
                          <a:effectLst/>
                        </a:rPr>
                        <a:t>Punkti</a:t>
                      </a:r>
                      <a:endParaRPr lang="lv-LV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55415692"/>
                  </a:ext>
                </a:extLst>
              </a:tr>
              <a:tr h="78856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2000" dirty="0">
                          <a:effectLst/>
                        </a:rPr>
                        <a:t>Uzdevums nav risināts; tīrrakstā nav minēts pat uzdevuma numurs.</a:t>
                      </a:r>
                      <a:endParaRPr lang="lv-LV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2000">
                          <a:effectLst/>
                          <a:sym typeface="Symbol" panose="05050102010706020507" pitchFamily="18" charset="2"/>
                        </a:rPr>
                        <a:t></a:t>
                      </a:r>
                      <a:r>
                        <a:rPr lang="lv-LV" sz="2000">
                          <a:effectLst/>
                        </a:rPr>
                        <a:t> (svītriņa)</a:t>
                      </a:r>
                      <a:endParaRPr lang="lv-LV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48644157"/>
                  </a:ext>
                </a:extLst>
              </a:tr>
              <a:tr h="78856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2000">
                          <a:effectLst/>
                        </a:rPr>
                        <a:t>Tīrrakstā minēts uzdevuma numurs, bet risinājumā nav nevienas vērtīgas idejas, kas varētu vest pie pareiza atrisinājuma.</a:t>
                      </a:r>
                      <a:endParaRPr lang="lv-LV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2000">
                          <a:effectLst/>
                        </a:rPr>
                        <a:t>0</a:t>
                      </a:r>
                      <a:endParaRPr lang="lv-LV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80088843"/>
                  </a:ext>
                </a:extLst>
              </a:tr>
              <a:tr h="38235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2000" dirty="0">
                          <a:effectLst/>
                        </a:rPr>
                        <a:t>Dažas derīgas idejas, bet bez tālākas izmantošanas vai pamatojuma.</a:t>
                      </a:r>
                      <a:endParaRPr lang="lv-LV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2000">
                          <a:effectLst/>
                        </a:rPr>
                        <a:t>1 – 2</a:t>
                      </a:r>
                      <a:endParaRPr lang="lv-LV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48451765"/>
                  </a:ext>
                </a:extLst>
              </a:tr>
              <a:tr h="788560"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2000" dirty="0">
                          <a:effectLst/>
                        </a:rPr>
                        <a:t>Veiksmīgi iesākts risinājums, bet nav saskatīts virziens, kā turpināt iesākto un novest līdz galam.</a:t>
                      </a:r>
                      <a:endParaRPr lang="lv-LV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2000">
                          <a:effectLst/>
                        </a:rPr>
                        <a:t>3 – 4</a:t>
                      </a:r>
                      <a:endParaRPr lang="lv-LV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42826026"/>
                  </a:ext>
                </a:extLst>
              </a:tr>
              <a:tr h="382359">
                <a:tc>
                  <a:txBody>
                    <a:bodyPr/>
                    <a:lstStyle/>
                    <a:p>
                      <a:pPr marL="180340" indent="-18034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2000" dirty="0">
                          <a:effectLst/>
                        </a:rPr>
                        <a:t>Puse risinājuma.</a:t>
                      </a:r>
                      <a:endParaRPr lang="lv-LV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2000">
                          <a:effectLst/>
                        </a:rPr>
                        <a:t>5</a:t>
                      </a:r>
                      <a:endParaRPr lang="lv-LV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75605079"/>
                  </a:ext>
                </a:extLst>
              </a:tr>
              <a:tr h="788560"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2000" dirty="0">
                          <a:effectLst/>
                        </a:rPr>
                        <a:t>Pareizi iesākts un turpināts risinājums, kas tomēr nav paspēts vai prasts novest līdz pašam galam.</a:t>
                      </a:r>
                      <a:endParaRPr lang="lv-LV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2000">
                          <a:effectLst/>
                        </a:rPr>
                        <a:t>6</a:t>
                      </a:r>
                      <a:endParaRPr lang="lv-LV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7268558"/>
                  </a:ext>
                </a:extLst>
              </a:tr>
              <a:tr h="382359">
                <a:tc>
                  <a:txBody>
                    <a:bodyPr/>
                    <a:lstStyle/>
                    <a:p>
                      <a:pPr marL="180340" indent="-18034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2000" b="1" dirty="0">
                          <a:effectLst/>
                        </a:rPr>
                        <a:t>Principā pareizs risinājums</a:t>
                      </a:r>
                      <a:r>
                        <a:rPr lang="lv-LV" sz="2000" dirty="0">
                          <a:effectLst/>
                        </a:rPr>
                        <a:t>, bet ir </a:t>
                      </a:r>
                      <a:r>
                        <a:rPr lang="lv-LV" sz="2000" b="0" dirty="0">
                          <a:effectLst/>
                        </a:rPr>
                        <a:t>kāda lielāka nepilnība, trūkums.</a:t>
                      </a:r>
                      <a:endParaRPr lang="lv-LV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2000">
                          <a:effectLst/>
                        </a:rPr>
                        <a:t>7</a:t>
                      </a:r>
                      <a:endParaRPr lang="lv-LV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60141058"/>
                  </a:ext>
                </a:extLst>
              </a:tr>
              <a:tr h="78856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2000" dirty="0">
                          <a:effectLst/>
                        </a:rPr>
                        <a:t>Uzdevums atrisināts, bet risinājumam nelieli defekti – trūkst kāda paskaidrojuma, izlaistas mazāk būtiskas, bet tomēr nepieciešamas detaļas u.tml. </a:t>
                      </a:r>
                      <a:endParaRPr lang="lv-LV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2000">
                          <a:effectLst/>
                        </a:rPr>
                        <a:t>8 – 9</a:t>
                      </a:r>
                      <a:endParaRPr lang="lv-LV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97379995"/>
                  </a:ext>
                </a:extLst>
              </a:tr>
              <a:tr h="78856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2000" dirty="0">
                          <a:effectLst/>
                        </a:rPr>
                        <a:t>Absolūti pareizs un skaidri saprotami pierakstīts risinājums bez </a:t>
                      </a:r>
                      <a:r>
                        <a:rPr lang="lv-LV" sz="2000" dirty="0" err="1">
                          <a:effectLst/>
                        </a:rPr>
                        <a:t>iebildēm</a:t>
                      </a:r>
                      <a:r>
                        <a:rPr lang="lv-LV" sz="2000" dirty="0">
                          <a:effectLst/>
                        </a:rPr>
                        <a:t>, piebildēm un citiem trūkumiem.</a:t>
                      </a:r>
                      <a:endParaRPr lang="lv-LV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2000" dirty="0">
                          <a:effectLst/>
                        </a:rPr>
                        <a:t>10</a:t>
                      </a:r>
                      <a:endParaRPr lang="lv-LV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744093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73544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ttēls 2">
            <a:extLst>
              <a:ext uri="{FF2B5EF4-FFF2-40B4-BE49-F238E27FC236}">
                <a16:creationId xmlns:a16="http://schemas.microsoft.com/office/drawing/2014/main" id="{35ACD889-7E69-7C76-47D1-3BB1A67936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080" y="320080"/>
            <a:ext cx="11247840" cy="5940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9195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a 1">
            <a:extLst>
              <a:ext uri="{FF2B5EF4-FFF2-40B4-BE49-F238E27FC236}">
                <a16:creationId xmlns:a16="http://schemas.microsoft.com/office/drawing/2014/main" id="{520E2E4E-9CBD-52DC-C5AB-A267E830E9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1866338"/>
              </p:ext>
            </p:extLst>
          </p:nvPr>
        </p:nvGraphicFramePr>
        <p:xfrm>
          <a:off x="1115574" y="967207"/>
          <a:ext cx="9960851" cy="3026295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077638">
                  <a:extLst>
                    <a:ext uri="{9D8B030D-6E8A-4147-A177-3AD203B41FA5}">
                      <a16:colId xmlns:a16="http://schemas.microsoft.com/office/drawing/2014/main" val="1713172630"/>
                    </a:ext>
                  </a:extLst>
                </a:gridCol>
                <a:gridCol w="8883213">
                  <a:extLst>
                    <a:ext uri="{9D8B030D-6E8A-4147-A177-3AD203B41FA5}">
                      <a16:colId xmlns:a16="http://schemas.microsoft.com/office/drawing/2014/main" val="2957266799"/>
                    </a:ext>
                  </a:extLst>
                </a:gridCol>
              </a:tblGrid>
              <a:tr h="10087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2400">
                          <a:effectLst/>
                        </a:rPr>
                        <a:t>9+1</a:t>
                      </a:r>
                      <a:endParaRPr lang="lv-LV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2400">
                          <a:effectLst/>
                        </a:rPr>
                        <a:t>Ieraksta skaitļus atbilstoši uzdevuma prasībām un uzraksta iegūto summu 64</a:t>
                      </a:r>
                      <a:endParaRPr lang="lv-LV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54427359"/>
                  </a:ext>
                </a:extLst>
              </a:tr>
              <a:tr h="10087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2400" dirty="0">
                          <a:effectLst/>
                        </a:rPr>
                        <a:t>4</a:t>
                      </a:r>
                      <a:endParaRPr lang="lv-LV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2400" dirty="0">
                          <a:effectLst/>
                        </a:rPr>
                        <a:t>Ieraksta skaitļus, bet summa ir lielāka nekā 64</a:t>
                      </a:r>
                      <a:endParaRPr lang="lv-LV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3573248"/>
                  </a:ext>
                </a:extLst>
              </a:tr>
              <a:tr h="10087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2400">
                          <a:effectLst/>
                        </a:rPr>
                        <a:t>1</a:t>
                      </a:r>
                      <a:endParaRPr lang="lv-LV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2400" dirty="0">
                          <a:effectLst/>
                        </a:rPr>
                        <a:t>Ieraksta skaitļus, bet neizpildās viens no pirmajiem diviem nosacījumiem</a:t>
                      </a:r>
                      <a:endParaRPr lang="lv-LV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86637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34291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610D9105-1945-6980-C78E-CFFA37D6C92E}"/>
                  </a:ext>
                </a:extLst>
              </p:cNvPr>
              <p:cNvSpPr txBox="1"/>
              <p:nvPr/>
            </p:nvSpPr>
            <p:spPr>
              <a:xfrm>
                <a:off x="842210" y="320711"/>
                <a:ext cx="10507579" cy="500867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50000"/>
                  </a:lnSpc>
                </a:pPr>
                <a:r>
                  <a:rPr lang="lv-LV" sz="2400" b="1" kern="100" dirty="0">
                    <a:effectLst/>
                    <a:latin typeface="Calibri" panose="020F0502020204030204" pitchFamily="34" charset="0"/>
                    <a:ea typeface="NSimSun" panose="02010609030101010101" pitchFamily="49" charset="-122"/>
                    <a:cs typeface="Arial" panose="020B0604020202020204" pitchFamily="34" charset="0"/>
                  </a:rPr>
                  <a:t>6.2. </a:t>
                </a:r>
                <a:r>
                  <a:rPr lang="lv-LV" sz="2400" kern="1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Vai skaitli 299 var izteikt kā vairāku (vismaz divu) naturālu skaitļu summu tā, lai arī šo skaitļu reizinājums būtu 299?</a:t>
                </a:r>
                <a:endParaRPr lang="lv-LV" sz="2400" kern="100" dirty="0">
                  <a:effectLst/>
                  <a:latin typeface="Liberation Serif"/>
                  <a:ea typeface="NSimSun" panose="02010609030101010101" pitchFamily="49" charset="-122"/>
                  <a:cs typeface="Arial" panose="020B0604020202020204" pitchFamily="34" charset="0"/>
                </a:endParaRPr>
              </a:p>
              <a:p>
                <a:pPr algn="just">
                  <a:lnSpc>
                    <a:spcPct val="150000"/>
                  </a:lnSpc>
                  <a:tabLst>
                    <a:tab pos="629920" algn="l"/>
                    <a:tab pos="457200" algn="l"/>
                  </a:tabLst>
                </a:pPr>
                <a:r>
                  <a:rPr lang="lv-LV" sz="2400" b="1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Atrisinājums.</a:t>
                </a:r>
                <a:r>
                  <a:rPr lang="lv-LV" sz="24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 Skaitlis 299 ir izsakāms kā </a:t>
                </a:r>
                <a14:m>
                  <m:oMath xmlns:m="http://schemas.openxmlformats.org/officeDocument/2006/math">
                    <m:r>
                      <a:rPr lang="lv-LV" sz="24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rPr>
                      <m:t>299=13⋅23</m:t>
                    </m:r>
                  </m:oMath>
                </a14:m>
                <a:r>
                  <a:rPr lang="lv-LV" sz="24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, bet reizinātāju summa ir </a:t>
                </a:r>
                <a14:m>
                  <m:oMath xmlns:m="http://schemas.openxmlformats.org/officeDocument/2006/math">
                    <m:r>
                      <a:rPr lang="lv-LV" sz="24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rPr>
                      <m:t>13+23=36&lt;299</m:t>
                    </m:r>
                  </m:oMath>
                </a14:m>
                <a:r>
                  <a:rPr lang="lv-LV" sz="24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. Tātad reizinājumam </a:t>
                </a:r>
                <a14:m>
                  <m:oMath xmlns:m="http://schemas.openxmlformats.org/officeDocument/2006/math">
                    <m:r>
                      <a:rPr lang="lv-LV" sz="24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rPr>
                      <m:t>13⋅23</m:t>
                    </m:r>
                  </m:oMath>
                </a14:m>
                <a:r>
                  <a:rPr lang="lv-LV" sz="24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 vēl jāpiereizina vajadzīgais skaits vieninieku (reizinājums no tā nemainās). Ievērojam, ka </a:t>
                </a:r>
                <a14:m>
                  <m:oMath xmlns:m="http://schemas.openxmlformats.org/officeDocument/2006/math">
                    <m:r>
                      <a:rPr lang="lv-LV" sz="24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rPr>
                      <m:t>299−36=263</m:t>
                    </m:r>
                  </m:oMath>
                </a14:m>
                <a:r>
                  <a:rPr lang="lv-LV" sz="24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, tātad skaitli 299 atbilstoši uzdevuma prasībām varam izteikt šādi:</a:t>
                </a:r>
                <a:endParaRPr lang="lv-LV" sz="24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algn="ctr">
                  <a:lnSpc>
                    <a:spcPct val="150000"/>
                  </a:lnSpc>
                  <a:spcBef>
                    <a:spcPts val="600"/>
                  </a:spcBef>
                  <a:spcAft>
                    <a:spcPts val="600"/>
                  </a:spcAft>
                  <a:tabLst>
                    <a:tab pos="629920" algn="l"/>
                    <a:tab pos="457200" algn="l"/>
                  </a:tabLst>
                </a:pPr>
                <a14:m>
                  <m:oMath xmlns:m="http://schemas.openxmlformats.org/officeDocument/2006/math">
                    <m:r>
                      <a:rPr lang="lv-LV" sz="24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rPr>
                      <m:t>299=13⋅23⋅</m:t>
                    </m:r>
                    <m:limLow>
                      <m:limLowPr>
                        <m:ctrlPr>
                          <a:rPr lang="lv-LV" sz="24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Calibri" panose="020F0502020204030204" pitchFamily="34" charset="0"/>
                          </a:rPr>
                        </m:ctrlPr>
                      </m:limLowPr>
                      <m:e>
                        <m:groupChr>
                          <m:groupChrPr>
                            <m:chr m:val="⏟"/>
                            <m:ctrlPr>
                              <a:rPr lang="lv-LV" sz="24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Calibri" panose="020F0502020204030204" pitchFamily="34" charset="0"/>
                              </a:rPr>
                            </m:ctrlPr>
                          </m:groupChrPr>
                          <m:e>
                            <m:r>
                              <a:rPr lang="lv-LV" sz="24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Calibri" panose="020F0502020204030204" pitchFamily="34" charset="0"/>
                              </a:rPr>
                              <m:t>1⋅1⋅…⋅1</m:t>
                            </m:r>
                          </m:e>
                        </m:groupChr>
                      </m:e>
                      <m:lim>
                        <m:r>
                          <a:rPr lang="lv-LV" sz="24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Calibri" panose="020F0502020204030204" pitchFamily="34" charset="0"/>
                          </a:rPr>
                          <m:t>263 </m:t>
                        </m:r>
                        <m:r>
                          <m:rPr>
                            <m:sty m:val="p"/>
                          </m:rPr>
                          <a:rPr lang="lv-LV" sz="2400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Calibri" panose="020F0502020204030204" pitchFamily="34" charset="0"/>
                          </a:rPr>
                          <m:t>vieninieki</m:t>
                        </m:r>
                      </m:lim>
                    </m:limLow>
                  </m:oMath>
                </a14:m>
                <a:r>
                  <a:rPr lang="lv-LV" sz="24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 un </a:t>
                </a:r>
                <a14:m>
                  <m:oMath xmlns:m="http://schemas.openxmlformats.org/officeDocument/2006/math">
                    <m:r>
                      <a:rPr lang="lv-LV" sz="24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rPr>
                      <m:t>299=13+23+</m:t>
                    </m:r>
                    <m:limLow>
                      <m:limLowPr>
                        <m:ctrlPr>
                          <a:rPr lang="lv-LV" sz="24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Calibri" panose="020F0502020204030204" pitchFamily="34" charset="0"/>
                          </a:rPr>
                        </m:ctrlPr>
                      </m:limLowPr>
                      <m:e>
                        <m:groupChr>
                          <m:groupChrPr>
                            <m:chr m:val="⏟"/>
                            <m:ctrlPr>
                              <a:rPr lang="lv-LV" sz="24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Calibri" panose="020F0502020204030204" pitchFamily="34" charset="0"/>
                              </a:rPr>
                            </m:ctrlPr>
                          </m:groupChrPr>
                          <m:e>
                            <m:r>
                              <a:rPr lang="lv-LV" sz="24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Calibri" panose="020F0502020204030204" pitchFamily="34" charset="0"/>
                              </a:rPr>
                              <m:t>1+1+ … +1</m:t>
                            </m:r>
                          </m:e>
                        </m:groupChr>
                      </m:e>
                      <m:lim>
                        <m:r>
                          <a:rPr lang="lv-LV" sz="24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Calibri" panose="020F0502020204030204" pitchFamily="34" charset="0"/>
                          </a:rPr>
                          <m:t>263 </m:t>
                        </m:r>
                        <m:r>
                          <m:rPr>
                            <m:sty m:val="p"/>
                          </m:rPr>
                          <a:rPr lang="lv-LV" sz="2400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Calibri" panose="020F0502020204030204" pitchFamily="34" charset="0"/>
                          </a:rPr>
                          <m:t>vieninieki</m:t>
                        </m:r>
                      </m:lim>
                    </m:limLow>
                  </m:oMath>
                </a14:m>
                <a:r>
                  <a:rPr lang="lv-LV" sz="24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.</a:t>
                </a:r>
                <a:endParaRPr lang="lv-LV" sz="24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algn="just">
                  <a:lnSpc>
                    <a:spcPct val="150000"/>
                  </a:lnSpc>
                  <a:tabLst>
                    <a:tab pos="629920" algn="l"/>
                    <a:tab pos="457200" algn="l"/>
                  </a:tabLst>
                </a:pPr>
                <a:r>
                  <a:rPr lang="lv-LV" sz="2400" i="1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Piezīme.</a:t>
                </a:r>
                <a:r>
                  <a:rPr lang="lv-LV" sz="24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 Šis ir vienīgais atrisinājums, neņemot vērā reizinātāju secību.</a:t>
                </a:r>
                <a:endParaRPr lang="lv-LV" sz="24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610D9105-1945-6980-C78E-CFFA37D6C92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2210" y="320711"/>
                <a:ext cx="10507579" cy="5008679"/>
              </a:xfrm>
              <a:prstGeom prst="rect">
                <a:avLst/>
              </a:prstGeom>
              <a:blipFill>
                <a:blip r:embed="rId2"/>
                <a:stretch>
                  <a:fillRect l="-870" r="-870" b="-1949"/>
                </a:stretch>
              </a:blipFill>
            </p:spPr>
            <p:txBody>
              <a:bodyPr/>
              <a:lstStyle/>
              <a:p>
                <a:r>
                  <a:rPr lang="lv-LV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880537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abula 1">
                <a:extLst>
                  <a:ext uri="{FF2B5EF4-FFF2-40B4-BE49-F238E27FC236}">
                    <a16:creationId xmlns:a16="http://schemas.microsoft.com/office/drawing/2014/main" id="{78D17203-573C-894F-27CE-9EB63EAD3AB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332697466"/>
                  </p:ext>
                </p:extLst>
              </p:nvPr>
            </p:nvGraphicFramePr>
            <p:xfrm>
              <a:off x="871991" y="693657"/>
              <a:ext cx="10072817" cy="4260899"/>
            </p:xfrm>
            <a:graphic>
              <a:graphicData uri="http://schemas.openxmlformats.org/drawingml/2006/table">
                <a:tbl>
                  <a:tblPr firstRow="1" firstCol="1" bandRow="1">
                    <a:tableStyleId>{5940675A-B579-460E-94D1-54222C63F5DA}</a:tableStyleId>
                  </a:tblPr>
                  <a:tblGrid>
                    <a:gridCol w="1089751">
                      <a:extLst>
                        <a:ext uri="{9D8B030D-6E8A-4147-A177-3AD203B41FA5}">
                          <a16:colId xmlns:a16="http://schemas.microsoft.com/office/drawing/2014/main" val="1588126288"/>
                        </a:ext>
                      </a:extLst>
                    </a:gridCol>
                    <a:gridCol w="8983066">
                      <a:extLst>
                        <a:ext uri="{9D8B030D-6E8A-4147-A177-3AD203B41FA5}">
                          <a16:colId xmlns:a16="http://schemas.microsoft.com/office/drawing/2014/main" val="2054076885"/>
                        </a:ext>
                      </a:extLst>
                    </a:gridCol>
                  </a:tblGrid>
                  <a:tr h="733644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lv-LV" sz="2400">
                              <a:effectLst/>
                            </a:rPr>
                            <a:t>1</a:t>
                          </a:r>
                          <a:endParaRPr lang="lv-LV" sz="2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lv-LV" sz="2400">
                              <a:effectLst/>
                            </a:rPr>
                            <a:t>Par atbildi “Jā”</a:t>
                          </a:r>
                          <a:endParaRPr lang="lv-LV" sz="2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3413204225"/>
                      </a:ext>
                    </a:extLst>
                  </a:tr>
                  <a:tr h="733644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lv-LV" sz="2400">
                              <a:effectLst/>
                            </a:rPr>
                            <a:t>3</a:t>
                          </a:r>
                          <a:endParaRPr lang="lv-LV" sz="2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lv-LV" sz="2400">
                              <a:effectLst/>
                            </a:rPr>
                            <a:t>Iegūst, ka </a:t>
                          </a:r>
                          <a14:m>
                            <m:oMath xmlns:m="http://schemas.openxmlformats.org/officeDocument/2006/math">
                              <m:r>
                                <a:rPr lang="lv-LV" sz="2400">
                                  <a:effectLst/>
                                  <a:latin typeface="Cambria Math" panose="02040503050406030204" pitchFamily="18" charset="0"/>
                                </a:rPr>
                                <m:t>299=13⋅23</m:t>
                              </m:r>
                            </m:oMath>
                          </a14:m>
                          <a:r>
                            <a:rPr lang="lv-LV" sz="2400">
                              <a:effectLst/>
                            </a:rPr>
                            <a:t>.</a:t>
                          </a:r>
                          <a:endParaRPr lang="lv-LV" sz="2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3595162209"/>
                      </a:ext>
                    </a:extLst>
                  </a:tr>
                  <a:tr h="733644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lv-LV" sz="2400">
                              <a:effectLst/>
                            </a:rPr>
                            <a:t>3</a:t>
                          </a:r>
                          <a:endParaRPr lang="lv-LV" sz="2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lv-LV" sz="2400">
                              <a:effectLst/>
                            </a:rPr>
                            <a:t>Aprēķina, cik 1 jāņem kā reizinātāji </a:t>
                          </a:r>
                          <a14:m>
                            <m:oMath xmlns:m="http://schemas.openxmlformats.org/officeDocument/2006/math">
                              <m:r>
                                <a:rPr lang="lv-LV" sz="2400">
                                  <a:effectLst/>
                                  <a:latin typeface="Cambria Math" panose="02040503050406030204" pitchFamily="18" charset="0"/>
                                </a:rPr>
                                <m:t>299−13−36=263</m:t>
                              </m:r>
                            </m:oMath>
                          </a14:m>
                          <a:endParaRPr lang="lv-LV" sz="2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1513923787"/>
                      </a:ext>
                    </a:extLst>
                  </a:tr>
                  <a:tr h="132632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lv-LV" sz="2400">
                              <a:effectLst/>
                            </a:rPr>
                            <a:t>2</a:t>
                          </a:r>
                          <a:endParaRPr lang="lv-LV" sz="2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lv-LV" sz="2400">
                              <a:effectLst/>
                            </a:rPr>
                            <a:t>Uzraksta </a:t>
                          </a:r>
                          <a14:m>
                            <m:oMath xmlns:m="http://schemas.openxmlformats.org/officeDocument/2006/math">
                              <m:r>
                                <a:rPr lang="lv-LV" sz="2400">
                                  <a:effectLst/>
                                  <a:latin typeface="Cambria Math" panose="02040503050406030204" pitchFamily="18" charset="0"/>
                                </a:rPr>
                                <m:t>299=13⋅23⋅</m:t>
                              </m:r>
                              <m:limLow>
                                <m:limLowPr>
                                  <m:ctrlPr>
                                    <a:rPr lang="lv-LV" sz="24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limLowPr>
                                <m:e>
                                  <m:groupChr>
                                    <m:groupChrPr>
                                      <m:chr m:val="⏟"/>
                                      <m:ctrlPr>
                                        <a:rPr lang="lv-LV" sz="2400" i="1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</m:ctrlPr>
                                    </m:groupChrPr>
                                    <m:e>
                                      <m:r>
                                        <a:rPr lang="lv-LV" sz="240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1⋅1⋅…⋅1</m:t>
                                      </m:r>
                                    </m:e>
                                  </m:groupChr>
                                </m:e>
                                <m:lim>
                                  <m:r>
                                    <a:rPr lang="lv-LV" sz="2400">
                                      <a:effectLst/>
                                      <a:latin typeface="Cambria Math" panose="02040503050406030204" pitchFamily="18" charset="0"/>
                                    </a:rPr>
                                    <m:t>263 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lv-LV" sz="2400">
                                      <a:effectLst/>
                                      <a:latin typeface="Cambria Math" panose="02040503050406030204" pitchFamily="18" charset="0"/>
                                    </a:rPr>
                                    <m:t>vieninieki</m:t>
                                  </m:r>
                                </m:lim>
                              </m:limLow>
                            </m:oMath>
                          </a14:m>
                          <a:endParaRPr lang="lv-LV" sz="2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1302012595"/>
                      </a:ext>
                    </a:extLst>
                  </a:tr>
                  <a:tr h="733644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lv-LV" sz="2400">
                              <a:effectLst/>
                            </a:rPr>
                            <a:t>1</a:t>
                          </a:r>
                          <a:endParaRPr lang="lv-LV" sz="2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lv-LV" sz="2400" dirty="0">
                              <a:effectLst/>
                            </a:rPr>
                            <a:t>Uzraksta, ka reizinātāju summa būs 299</a:t>
                          </a:r>
                          <a:endParaRPr lang="lv-LV" sz="24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208869824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abula 1">
                <a:extLst>
                  <a:ext uri="{FF2B5EF4-FFF2-40B4-BE49-F238E27FC236}">
                    <a16:creationId xmlns:a16="http://schemas.microsoft.com/office/drawing/2014/main" id="{78D17203-573C-894F-27CE-9EB63EAD3AB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332697466"/>
                  </p:ext>
                </p:extLst>
              </p:nvPr>
            </p:nvGraphicFramePr>
            <p:xfrm>
              <a:off x="871991" y="693657"/>
              <a:ext cx="10072817" cy="4260899"/>
            </p:xfrm>
            <a:graphic>
              <a:graphicData uri="http://schemas.openxmlformats.org/drawingml/2006/table">
                <a:tbl>
                  <a:tblPr firstRow="1" firstCol="1" bandRow="1">
                    <a:tableStyleId>{5940675A-B579-460E-94D1-54222C63F5DA}</a:tableStyleId>
                  </a:tblPr>
                  <a:tblGrid>
                    <a:gridCol w="1089751">
                      <a:extLst>
                        <a:ext uri="{9D8B030D-6E8A-4147-A177-3AD203B41FA5}">
                          <a16:colId xmlns:a16="http://schemas.microsoft.com/office/drawing/2014/main" val="1588126288"/>
                        </a:ext>
                      </a:extLst>
                    </a:gridCol>
                    <a:gridCol w="8983066">
                      <a:extLst>
                        <a:ext uri="{9D8B030D-6E8A-4147-A177-3AD203B41FA5}">
                          <a16:colId xmlns:a16="http://schemas.microsoft.com/office/drawing/2014/main" val="2054076885"/>
                        </a:ext>
                      </a:extLst>
                    </a:gridCol>
                  </a:tblGrid>
                  <a:tr h="733644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lv-LV" sz="2400">
                              <a:effectLst/>
                            </a:rPr>
                            <a:t>1</a:t>
                          </a:r>
                          <a:endParaRPr lang="lv-LV" sz="2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lv-LV" sz="2400">
                              <a:effectLst/>
                            </a:rPr>
                            <a:t>Par atbildi “Jā”</a:t>
                          </a:r>
                          <a:endParaRPr lang="lv-LV" sz="2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3413204225"/>
                      </a:ext>
                    </a:extLst>
                  </a:tr>
                  <a:tr h="733644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lv-LV" sz="2400">
                              <a:effectLst/>
                            </a:rPr>
                            <a:t>3</a:t>
                          </a:r>
                          <a:endParaRPr lang="lv-LV" sz="2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lv-LV"/>
                        </a:p>
                      </a:txBody>
                      <a:tcPr marL="68580" marR="68580" marT="0" marB="0" anchor="ctr">
                        <a:blipFill>
                          <a:blip r:embed="rId2"/>
                          <a:stretch>
                            <a:fillRect l="-12212" t="-101667" r="-136" b="-385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95162209"/>
                      </a:ext>
                    </a:extLst>
                  </a:tr>
                  <a:tr h="733644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lv-LV" sz="2400">
                              <a:effectLst/>
                            </a:rPr>
                            <a:t>3</a:t>
                          </a:r>
                          <a:endParaRPr lang="lv-LV" sz="2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lv-LV"/>
                        </a:p>
                      </a:txBody>
                      <a:tcPr marL="68580" marR="68580" marT="0" marB="0" anchor="ctr">
                        <a:blipFill>
                          <a:blip r:embed="rId2"/>
                          <a:stretch>
                            <a:fillRect l="-12212" t="-200000" r="-136" b="-28181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13923787"/>
                      </a:ext>
                    </a:extLst>
                  </a:tr>
                  <a:tr h="132632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lv-LV" sz="2400">
                              <a:effectLst/>
                            </a:rPr>
                            <a:t>2</a:t>
                          </a:r>
                          <a:endParaRPr lang="lv-LV" sz="2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lv-LV"/>
                        </a:p>
                      </a:txBody>
                      <a:tcPr marL="68580" marR="68580" marT="0" marB="0" anchor="ctr">
                        <a:blipFill>
                          <a:blip r:embed="rId2"/>
                          <a:stretch>
                            <a:fillRect l="-12212" t="-167281" r="-136" b="-5714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302012595"/>
                      </a:ext>
                    </a:extLst>
                  </a:tr>
                  <a:tr h="733644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lv-LV" sz="2400">
                              <a:effectLst/>
                            </a:rPr>
                            <a:t>1</a:t>
                          </a:r>
                          <a:endParaRPr lang="lv-LV" sz="2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lv-LV" sz="2400" dirty="0">
                              <a:effectLst/>
                            </a:rPr>
                            <a:t>Uzraksta, ka reizinātāju summa būs 299</a:t>
                          </a:r>
                          <a:endParaRPr lang="lv-LV" sz="24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2088698245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8740046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ttēls 2">
            <a:extLst>
              <a:ext uri="{FF2B5EF4-FFF2-40B4-BE49-F238E27FC236}">
                <a16:creationId xmlns:a16="http://schemas.microsoft.com/office/drawing/2014/main" id="{6A7C483B-89FF-ED6D-5176-695DBFF1CD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006" y="246214"/>
            <a:ext cx="10982760" cy="4512398"/>
          </a:xfrm>
          <a:prstGeom prst="rect">
            <a:avLst/>
          </a:prstGeom>
        </p:spPr>
      </p:pic>
      <p:graphicFrame>
        <p:nvGraphicFramePr>
          <p:cNvPr id="4" name="Tabula 3">
            <a:extLst>
              <a:ext uri="{FF2B5EF4-FFF2-40B4-BE49-F238E27FC236}">
                <a16:creationId xmlns:a16="http://schemas.microsoft.com/office/drawing/2014/main" id="{D0E5AAC8-36FE-BBDF-BDF3-4D76EECE0A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8410568"/>
              </p:ext>
            </p:extLst>
          </p:nvPr>
        </p:nvGraphicFramePr>
        <p:xfrm>
          <a:off x="919183" y="5071998"/>
          <a:ext cx="10571583" cy="1384786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146041">
                  <a:extLst>
                    <a:ext uri="{9D8B030D-6E8A-4147-A177-3AD203B41FA5}">
                      <a16:colId xmlns:a16="http://schemas.microsoft.com/office/drawing/2014/main" val="2857199490"/>
                    </a:ext>
                  </a:extLst>
                </a:gridCol>
                <a:gridCol w="8425542">
                  <a:extLst>
                    <a:ext uri="{9D8B030D-6E8A-4147-A177-3AD203B41FA5}">
                      <a16:colId xmlns:a16="http://schemas.microsoft.com/office/drawing/2014/main" val="1735195014"/>
                    </a:ext>
                  </a:extLst>
                </a:gridCol>
              </a:tblGrid>
              <a:tr h="6923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2400">
                          <a:effectLst/>
                        </a:rPr>
                        <a:t>10</a:t>
                      </a:r>
                      <a:endParaRPr lang="lv-LV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2400">
                          <a:effectLst/>
                        </a:rPr>
                        <a:t>Pareizi iekrāso 6 rūtiņas</a:t>
                      </a:r>
                      <a:endParaRPr lang="lv-LV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80872129"/>
                  </a:ext>
                </a:extLst>
              </a:tr>
              <a:tr h="6923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2400" dirty="0">
                          <a:effectLst/>
                        </a:rPr>
                        <a:t>ne vairāk kā 2</a:t>
                      </a:r>
                      <a:endParaRPr lang="lv-LV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2400" dirty="0">
                          <a:effectLst/>
                        </a:rPr>
                        <a:t>Iekrāsotas 6 rūtiņas, bet var atrast kādu neiekrāsotu figūru</a:t>
                      </a:r>
                      <a:endParaRPr lang="lv-LV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60517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49056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ttēls 2">
            <a:extLst>
              <a:ext uri="{FF2B5EF4-FFF2-40B4-BE49-F238E27FC236}">
                <a16:creationId xmlns:a16="http://schemas.microsoft.com/office/drawing/2014/main" id="{F1DCE9A5-E4DD-61A6-F56E-D945785090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784" y="186271"/>
            <a:ext cx="11678884" cy="4451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3089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s" ma:contentTypeID="0x0101002A8B9403833A1F48959392C1F5ECCA32" ma:contentTypeVersion="15" ma:contentTypeDescription="Izveidot jaunu dokumentu." ma:contentTypeScope="" ma:versionID="161cff5daea9b7aff0a62f0928f5c79f">
  <xsd:schema xmlns:xsd="http://www.w3.org/2001/XMLSchema" xmlns:xs="http://www.w3.org/2001/XMLSchema" xmlns:p="http://schemas.microsoft.com/office/2006/metadata/properties" xmlns:ns2="ce8bef9f-a63c-4aa5-8461-abde6ef1b13f" xmlns:ns3="ce3e92db-f657-4333-a51e-06ff60cc8bad" targetNamespace="http://schemas.microsoft.com/office/2006/metadata/properties" ma:root="true" ma:fieldsID="f5638c8c4870486f182d8d5c8fdc95f1" ns2:_="" ns3:_="">
    <xsd:import namespace="ce8bef9f-a63c-4aa5-8461-abde6ef1b13f"/>
    <xsd:import namespace="ce3e92db-f657-4333-a51e-06ff60cc8bad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lcf76f155ced4ddcb4097134ff3c332f" minOccurs="0"/>
                <xsd:element ref="ns2:TaxCatchAll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LengthInSeconds" minOccurs="0"/>
                <xsd:element ref="ns3:MediaServiceLocation" minOccurs="0"/>
                <xsd:element ref="ns3:MediaServiceObjectDetectorVersions" minOccurs="0"/>
                <xsd:element ref="ns2:SharedWithUsers" minOccurs="0"/>
                <xsd:element ref="ns2:SharedWithDetail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8bef9f-a63c-4aa5-8461-abde6ef1b13f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kumenta ID vērtība" ma:description="Šim vienumam piešķirtā dokumenta ID vērtība." ma:indexed="true" ma:internalName="_dlc_DocId" ma:readOnly="true">
      <xsd:simpleType>
        <xsd:restriction base="dms:Text"/>
      </xsd:simpleType>
    </xsd:element>
    <xsd:element name="_dlc_DocIdUrl" ma:index="9" nillable="true" ma:displayName="Dokumenta ID" ma:description="Pastāvīga saite uz šo dokumentu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TaxCatchAll" ma:index="15" nillable="true" ma:displayName="Taxonomy Catch All Column" ma:hidden="true" ma:list="{ef032cf2-02b7-4588-bfa3-6fcdddaebe00}" ma:internalName="TaxCatchAll" ma:showField="CatchAllData" ma:web="ce8bef9f-a63c-4aa5-8461-abde6ef1b13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3" nillable="true" ma:displayName="Koplietots a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Koplietots ar: detalizēti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3e92db-f657-4333-a51e-06ff60cc8ba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4" nillable="true" ma:taxonomy="true" ma:internalName="lcf76f155ced4ddcb4097134ff3c332f" ma:taxonomyFieldName="MediaServiceImageTags" ma:displayName="Attēlu atzīmes" ma:readOnly="false" ma:fieldId="{5cf76f15-5ced-4ddc-b409-7134ff3c332f}" ma:taxonomyMulti="true" ma:sspId="0bc0b185-4452-496b-8675-b05c2822374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atura tips"/>
        <xsd:element ref="dc:title" minOccurs="0" maxOccurs="1" ma:index="4" ma:displayName="Virsrakst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ce8bef9f-a63c-4aa5-8461-abde6ef1b13f">N7QR5PVYYKY3-1761010946-209047</_dlc_DocId>
    <_dlc_DocIdUrl xmlns="ce8bef9f-a63c-4aa5-8461-abde6ef1b13f">
      <Url>https://universityoflatvia387.sharepoint.com/sites/Neklatienesmatematikasskola/_layouts/15/DocIdRedir.aspx?ID=N7QR5PVYYKY3-1761010946-209047</Url>
      <Description>N7QR5PVYYKY3-1761010946-209047</Description>
    </_dlc_DocIdUrl>
    <SharedWithUsers xmlns="ce8bef9f-a63c-4aa5-8461-abde6ef1b13f">
      <UserInfo>
        <DisplayName/>
        <AccountId xsi:nil="true"/>
        <AccountType/>
      </UserInfo>
    </SharedWithUsers>
    <lcf76f155ced4ddcb4097134ff3c332f xmlns="ce3e92db-f657-4333-a51e-06ff60cc8bad">
      <Terms xmlns="http://schemas.microsoft.com/office/infopath/2007/PartnerControls"/>
    </lcf76f155ced4ddcb4097134ff3c332f>
    <TaxCatchAll xmlns="ce8bef9f-a63c-4aa5-8461-abde6ef1b13f" xsi:nil="true"/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FE8E137-34F2-46E9-8A08-AE2E937B80B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e8bef9f-a63c-4aa5-8461-abde6ef1b13f"/>
    <ds:schemaRef ds:uri="ce3e92db-f657-4333-a51e-06ff60cc8ba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0FC90A9-6A1A-46EE-9782-5BDAF6EDA5FA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BFB26EC7-374C-4E79-A565-5EE02C78FD5E}">
  <ds:schemaRefs>
    <ds:schemaRef ds:uri="http://schemas.microsoft.com/office/2006/metadata/properties"/>
    <ds:schemaRef ds:uri="http://schemas.microsoft.com/office/infopath/2007/PartnerControls"/>
    <ds:schemaRef ds:uri="ce8bef9f-a63c-4aa5-8461-abde6ef1b13f"/>
    <ds:schemaRef ds:uri="ce3e92db-f657-4333-a51e-06ff60cc8bad"/>
  </ds:schemaRefs>
</ds:datastoreItem>
</file>

<file path=customXml/itemProps4.xml><?xml version="1.0" encoding="utf-8"?>
<ds:datastoreItem xmlns:ds="http://schemas.openxmlformats.org/officeDocument/2006/customXml" ds:itemID="{0DAE1C2A-DDCA-4693-A4D9-54B99980BF2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1164</Words>
  <Application>Microsoft Office PowerPoint</Application>
  <PresentationFormat>Widescreen</PresentationFormat>
  <Paragraphs>126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7" baseType="lpstr">
      <vt:lpstr>Arial</vt:lpstr>
      <vt:lpstr>Calibri</vt:lpstr>
      <vt:lpstr>Calibri Light</vt:lpstr>
      <vt:lpstr>Cambria Math</vt:lpstr>
      <vt:lpstr>Courier New</vt:lpstr>
      <vt:lpstr>Liberation Serif</vt:lpstr>
      <vt:lpstr>Symbol</vt:lpstr>
      <vt:lpstr>Times New Roman</vt:lpstr>
      <vt:lpstr>Wingdings</vt:lpstr>
      <vt:lpstr>Office dizains</vt:lpstr>
      <vt:lpstr>VĒRTĒŠANAS PIEEJA UN IZPRATNES  LĪMEŅI MATEMĀTIKAS OLIMPIĀDĒS</vt:lpstr>
      <vt:lpstr>Kursu plāns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Vērtēšana</vt:lpstr>
      <vt:lpstr>Vērtēšana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VĒRTĒŠANAS PIEEJA UN IZPRATNES  LĪMEŅI MATEMĀTIKAS OLIMPIĀDĒS</dc:title>
  <dc:creator>Maruta Avotiņa</dc:creator>
  <cp:lastModifiedBy>Jānis Zeimanis</cp:lastModifiedBy>
  <cp:revision>2</cp:revision>
  <dcterms:created xsi:type="dcterms:W3CDTF">2023-03-09T18:55:25Z</dcterms:created>
  <dcterms:modified xsi:type="dcterms:W3CDTF">2026-01-17T13:24:49Z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0x0101002A8B9403833A1F48959392C1F5ECCA32</vt:lpwstr>
  </property>
  <property fmtid="{D5CDD505-2E9C-101B-9397-08002B2CF9AE}" pid="4" name="_SourceUrl">
    <vt:lpwstr/>
  </property>
  <property fmtid="{D5CDD505-2E9C-101B-9397-08002B2CF9AE}" pid="5" name="_SharedFileIndex">
    <vt:lpwstr/>
  </property>
  <property fmtid="{D5CDD505-2E9C-101B-9397-08002B2CF9AE}" pid="6" name="ComplianceAssetId">
    <vt:lpwstr/>
  </property>
  <property fmtid="{D5CDD505-2E9C-101B-9397-08002B2CF9AE}" pid="7" name="_dlc_DocIdItemGuid">
    <vt:lpwstr>7cb835ca-78e4-4b81-a5dc-7dd6e3f8bbd0</vt:lpwstr>
  </property>
  <property fmtid="{D5CDD505-2E9C-101B-9397-08002B2CF9AE}" pid="8" name="_ExtendedDescription">
    <vt:lpwstr/>
  </property>
  <property fmtid="{D5CDD505-2E9C-101B-9397-08002B2CF9AE}" pid="9" name="TriggerFlowInfo">
    <vt:lpwstr/>
  </property>
</Properties>
</file>