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5"/>
  </p:sldMasterIdLst>
  <p:sldIdLst>
    <p:sldId id="256" r:id="rId6"/>
    <p:sldId id="445" r:id="rId7"/>
    <p:sldId id="479" r:id="rId8"/>
    <p:sldId id="501" r:id="rId9"/>
    <p:sldId id="502" r:id="rId10"/>
    <p:sldId id="503" r:id="rId11"/>
    <p:sldId id="504" r:id="rId12"/>
    <p:sldId id="505" r:id="rId13"/>
    <p:sldId id="508" r:id="rId14"/>
    <p:sldId id="506" r:id="rId15"/>
    <p:sldId id="509" r:id="rId16"/>
    <p:sldId id="507" r:id="rId17"/>
    <p:sldId id="481" r:id="rId18"/>
    <p:sldId id="500" r:id="rId19"/>
    <p:sldId id="499" r:id="rId2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7D7CD4-C93D-4C4F-A04D-09271ECF35FF}" v="15" dt="2025-03-05T20:00:35.349"/>
  </p1510:revLst>
</p1510:revInfo>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Gaišs stils 2 - izcēlums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2" d="100"/>
          <a:sy n="162" d="100"/>
        </p:scale>
        <p:origin x="26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uta Avotiņa" userId="5ee6cc93-0b56-4a1a-9942-306bf2cf4d6f" providerId="ADAL" clId="{7EE626E5-3F54-4ACD-968A-3FD26A5AC3C9}"/>
    <pc:docChg chg="custSel addSld delSld modSld sldOrd">
      <pc:chgData name="Maruta Avotiņa" userId="5ee6cc93-0b56-4a1a-9942-306bf2cf4d6f" providerId="ADAL" clId="{7EE626E5-3F54-4ACD-968A-3FD26A5AC3C9}" dt="2024-01-31T14:26:44.654" v="513" actId="680"/>
      <pc:docMkLst>
        <pc:docMk/>
      </pc:docMkLst>
      <pc:sldChg chg="modSp mod">
        <pc:chgData name="Maruta Avotiņa" userId="5ee6cc93-0b56-4a1a-9942-306bf2cf4d6f" providerId="ADAL" clId="{7EE626E5-3F54-4ACD-968A-3FD26A5AC3C9}" dt="2024-01-31T14:21:48.024" v="50" actId="27636"/>
        <pc:sldMkLst>
          <pc:docMk/>
          <pc:sldMk cId="803883505" sldId="256"/>
        </pc:sldMkLst>
      </pc:sldChg>
      <pc:sldChg chg="del">
        <pc:chgData name="Maruta Avotiņa" userId="5ee6cc93-0b56-4a1a-9942-306bf2cf4d6f" providerId="ADAL" clId="{7EE626E5-3F54-4ACD-968A-3FD26A5AC3C9}" dt="2024-01-31T14:22:12.964" v="64" actId="47"/>
        <pc:sldMkLst>
          <pc:docMk/>
          <pc:sldMk cId="2144967605" sldId="258"/>
        </pc:sldMkLst>
      </pc:sldChg>
      <pc:sldChg chg="del">
        <pc:chgData name="Maruta Avotiņa" userId="5ee6cc93-0b56-4a1a-9942-306bf2cf4d6f" providerId="ADAL" clId="{7EE626E5-3F54-4ACD-968A-3FD26A5AC3C9}" dt="2024-01-31T14:22:14.084" v="65" actId="47"/>
        <pc:sldMkLst>
          <pc:docMk/>
          <pc:sldMk cId="0" sldId="288"/>
        </pc:sldMkLst>
      </pc:sldChg>
      <pc:sldChg chg="del">
        <pc:chgData name="Maruta Avotiņa" userId="5ee6cc93-0b56-4a1a-9942-306bf2cf4d6f" providerId="ADAL" clId="{7EE626E5-3F54-4ACD-968A-3FD26A5AC3C9}" dt="2024-01-31T14:22:19.624" v="66" actId="47"/>
        <pc:sldMkLst>
          <pc:docMk/>
          <pc:sldMk cId="3326062570" sldId="294"/>
        </pc:sldMkLst>
      </pc:sldChg>
      <pc:sldChg chg="modSp mod">
        <pc:chgData name="Maruta Avotiņa" userId="5ee6cc93-0b56-4a1a-9942-306bf2cf4d6f" providerId="ADAL" clId="{7EE626E5-3F54-4ACD-968A-3FD26A5AC3C9}" dt="2024-01-31T14:23:06.844" v="122" actId="20577"/>
        <pc:sldMkLst>
          <pc:docMk/>
          <pc:sldMk cId="4008743697" sldId="445"/>
        </pc:sldMkLst>
      </pc:sldChg>
      <pc:sldChg chg="del">
        <pc:chgData name="Maruta Avotiņa" userId="5ee6cc93-0b56-4a1a-9942-306bf2cf4d6f" providerId="ADAL" clId="{7EE626E5-3F54-4ACD-968A-3FD26A5AC3C9}" dt="2024-01-31T14:22:22.144" v="67" actId="47"/>
        <pc:sldMkLst>
          <pc:docMk/>
          <pc:sldMk cId="1494258036" sldId="446"/>
        </pc:sldMkLst>
      </pc:sldChg>
      <pc:sldChg chg="del">
        <pc:chgData name="Maruta Avotiņa" userId="5ee6cc93-0b56-4a1a-9942-306bf2cf4d6f" providerId="ADAL" clId="{7EE626E5-3F54-4ACD-968A-3FD26A5AC3C9}" dt="2024-01-31T14:22:23.924" v="68" actId="47"/>
        <pc:sldMkLst>
          <pc:docMk/>
          <pc:sldMk cId="986309977" sldId="447"/>
        </pc:sldMkLst>
      </pc:sldChg>
      <pc:sldChg chg="del">
        <pc:chgData name="Maruta Avotiņa" userId="5ee6cc93-0b56-4a1a-9942-306bf2cf4d6f" providerId="ADAL" clId="{7EE626E5-3F54-4ACD-968A-3FD26A5AC3C9}" dt="2024-01-31T14:22:33.454" v="84" actId="47"/>
        <pc:sldMkLst>
          <pc:docMk/>
          <pc:sldMk cId="4143032908" sldId="448"/>
        </pc:sldMkLst>
      </pc:sldChg>
      <pc:sldChg chg="del">
        <pc:chgData name="Maruta Avotiņa" userId="5ee6cc93-0b56-4a1a-9942-306bf2cf4d6f" providerId="ADAL" clId="{7EE626E5-3F54-4ACD-968A-3FD26A5AC3C9}" dt="2024-01-31T14:22:33.984" v="85" actId="47"/>
        <pc:sldMkLst>
          <pc:docMk/>
          <pc:sldMk cId="1176216127" sldId="449"/>
        </pc:sldMkLst>
      </pc:sldChg>
      <pc:sldChg chg="del">
        <pc:chgData name="Maruta Avotiņa" userId="5ee6cc93-0b56-4a1a-9942-306bf2cf4d6f" providerId="ADAL" clId="{7EE626E5-3F54-4ACD-968A-3FD26A5AC3C9}" dt="2024-01-31T14:22:25.014" v="69" actId="47"/>
        <pc:sldMkLst>
          <pc:docMk/>
          <pc:sldMk cId="3656553115" sldId="450"/>
        </pc:sldMkLst>
      </pc:sldChg>
      <pc:sldChg chg="del">
        <pc:chgData name="Maruta Avotiņa" userId="5ee6cc93-0b56-4a1a-9942-306bf2cf4d6f" providerId="ADAL" clId="{7EE626E5-3F54-4ACD-968A-3FD26A5AC3C9}" dt="2024-01-31T14:22:26.694" v="70" actId="47"/>
        <pc:sldMkLst>
          <pc:docMk/>
          <pc:sldMk cId="384071737" sldId="451"/>
        </pc:sldMkLst>
      </pc:sldChg>
      <pc:sldChg chg="del">
        <pc:chgData name="Maruta Avotiņa" userId="5ee6cc93-0b56-4a1a-9942-306bf2cf4d6f" providerId="ADAL" clId="{7EE626E5-3F54-4ACD-968A-3FD26A5AC3C9}" dt="2024-01-31T14:22:27.174" v="71" actId="47"/>
        <pc:sldMkLst>
          <pc:docMk/>
          <pc:sldMk cId="3245953401" sldId="452"/>
        </pc:sldMkLst>
      </pc:sldChg>
      <pc:sldChg chg="del">
        <pc:chgData name="Maruta Avotiņa" userId="5ee6cc93-0b56-4a1a-9942-306bf2cf4d6f" providerId="ADAL" clId="{7EE626E5-3F54-4ACD-968A-3FD26A5AC3C9}" dt="2024-01-31T14:22:27.604" v="72" actId="47"/>
        <pc:sldMkLst>
          <pc:docMk/>
          <pc:sldMk cId="2227806312" sldId="453"/>
        </pc:sldMkLst>
      </pc:sldChg>
      <pc:sldChg chg="del">
        <pc:chgData name="Maruta Avotiņa" userId="5ee6cc93-0b56-4a1a-9942-306bf2cf4d6f" providerId="ADAL" clId="{7EE626E5-3F54-4ACD-968A-3FD26A5AC3C9}" dt="2024-01-31T14:22:28.094" v="73" actId="47"/>
        <pc:sldMkLst>
          <pc:docMk/>
          <pc:sldMk cId="3372941341" sldId="454"/>
        </pc:sldMkLst>
      </pc:sldChg>
      <pc:sldChg chg="del">
        <pc:chgData name="Maruta Avotiņa" userId="5ee6cc93-0b56-4a1a-9942-306bf2cf4d6f" providerId="ADAL" clId="{7EE626E5-3F54-4ACD-968A-3FD26A5AC3C9}" dt="2024-01-31T14:22:28.434" v="74" actId="47"/>
        <pc:sldMkLst>
          <pc:docMk/>
          <pc:sldMk cId="1378872008" sldId="455"/>
        </pc:sldMkLst>
      </pc:sldChg>
      <pc:sldChg chg="del">
        <pc:chgData name="Maruta Avotiņa" userId="5ee6cc93-0b56-4a1a-9942-306bf2cf4d6f" providerId="ADAL" clId="{7EE626E5-3F54-4ACD-968A-3FD26A5AC3C9}" dt="2024-01-31T14:22:28.774" v="75" actId="47"/>
        <pc:sldMkLst>
          <pc:docMk/>
          <pc:sldMk cId="3813986398" sldId="456"/>
        </pc:sldMkLst>
      </pc:sldChg>
      <pc:sldChg chg="del">
        <pc:chgData name="Maruta Avotiņa" userId="5ee6cc93-0b56-4a1a-9942-306bf2cf4d6f" providerId="ADAL" clId="{7EE626E5-3F54-4ACD-968A-3FD26A5AC3C9}" dt="2024-01-31T14:22:32.954" v="83" actId="47"/>
        <pc:sldMkLst>
          <pc:docMk/>
          <pc:sldMk cId="2932730036" sldId="457"/>
        </pc:sldMkLst>
      </pc:sldChg>
      <pc:sldChg chg="del">
        <pc:chgData name="Maruta Avotiņa" userId="5ee6cc93-0b56-4a1a-9942-306bf2cf4d6f" providerId="ADAL" clId="{7EE626E5-3F54-4ACD-968A-3FD26A5AC3C9}" dt="2024-01-31T14:22:29.154" v="76" actId="47"/>
        <pc:sldMkLst>
          <pc:docMk/>
          <pc:sldMk cId="375069358" sldId="459"/>
        </pc:sldMkLst>
      </pc:sldChg>
      <pc:sldChg chg="del">
        <pc:chgData name="Maruta Avotiņa" userId="5ee6cc93-0b56-4a1a-9942-306bf2cf4d6f" providerId="ADAL" clId="{7EE626E5-3F54-4ACD-968A-3FD26A5AC3C9}" dt="2024-01-31T14:22:29.414" v="77" actId="47"/>
        <pc:sldMkLst>
          <pc:docMk/>
          <pc:sldMk cId="3423668218" sldId="460"/>
        </pc:sldMkLst>
      </pc:sldChg>
      <pc:sldChg chg="del">
        <pc:chgData name="Maruta Avotiņa" userId="5ee6cc93-0b56-4a1a-9942-306bf2cf4d6f" providerId="ADAL" clId="{7EE626E5-3F54-4ACD-968A-3FD26A5AC3C9}" dt="2024-01-31T14:22:29.754" v="78" actId="47"/>
        <pc:sldMkLst>
          <pc:docMk/>
          <pc:sldMk cId="74498263" sldId="461"/>
        </pc:sldMkLst>
      </pc:sldChg>
      <pc:sldChg chg="del">
        <pc:chgData name="Maruta Avotiņa" userId="5ee6cc93-0b56-4a1a-9942-306bf2cf4d6f" providerId="ADAL" clId="{7EE626E5-3F54-4ACD-968A-3FD26A5AC3C9}" dt="2024-01-31T14:22:30.124" v="79" actId="47"/>
        <pc:sldMkLst>
          <pc:docMk/>
          <pc:sldMk cId="2703378459" sldId="462"/>
        </pc:sldMkLst>
      </pc:sldChg>
      <pc:sldChg chg="del">
        <pc:chgData name="Maruta Avotiņa" userId="5ee6cc93-0b56-4a1a-9942-306bf2cf4d6f" providerId="ADAL" clId="{7EE626E5-3F54-4ACD-968A-3FD26A5AC3C9}" dt="2024-01-31T14:22:30.849" v="80" actId="47"/>
        <pc:sldMkLst>
          <pc:docMk/>
          <pc:sldMk cId="3409728223" sldId="463"/>
        </pc:sldMkLst>
      </pc:sldChg>
      <pc:sldChg chg="del">
        <pc:chgData name="Maruta Avotiņa" userId="5ee6cc93-0b56-4a1a-9942-306bf2cf4d6f" providerId="ADAL" clId="{7EE626E5-3F54-4ACD-968A-3FD26A5AC3C9}" dt="2024-01-31T14:22:31.636" v="81" actId="47"/>
        <pc:sldMkLst>
          <pc:docMk/>
          <pc:sldMk cId="2356258369" sldId="464"/>
        </pc:sldMkLst>
      </pc:sldChg>
      <pc:sldChg chg="del">
        <pc:chgData name="Maruta Avotiņa" userId="5ee6cc93-0b56-4a1a-9942-306bf2cf4d6f" providerId="ADAL" clId="{7EE626E5-3F54-4ACD-968A-3FD26A5AC3C9}" dt="2024-01-31T14:22:32.254" v="82" actId="47"/>
        <pc:sldMkLst>
          <pc:docMk/>
          <pc:sldMk cId="3857525667" sldId="465"/>
        </pc:sldMkLst>
      </pc:sldChg>
      <pc:sldChg chg="del">
        <pc:chgData name="Maruta Avotiņa" userId="5ee6cc93-0b56-4a1a-9942-306bf2cf4d6f" providerId="ADAL" clId="{7EE626E5-3F54-4ACD-968A-3FD26A5AC3C9}" dt="2024-01-31T14:22:34.474" v="86" actId="47"/>
        <pc:sldMkLst>
          <pc:docMk/>
          <pc:sldMk cId="2934823481" sldId="466"/>
        </pc:sldMkLst>
      </pc:sldChg>
      <pc:sldChg chg="del">
        <pc:chgData name="Maruta Avotiņa" userId="5ee6cc93-0b56-4a1a-9942-306bf2cf4d6f" providerId="ADAL" clId="{7EE626E5-3F54-4ACD-968A-3FD26A5AC3C9}" dt="2024-01-31T14:22:34.904" v="87" actId="47"/>
        <pc:sldMkLst>
          <pc:docMk/>
          <pc:sldMk cId="1677956293" sldId="467"/>
        </pc:sldMkLst>
      </pc:sldChg>
      <pc:sldChg chg="del">
        <pc:chgData name="Maruta Avotiņa" userId="5ee6cc93-0b56-4a1a-9942-306bf2cf4d6f" providerId="ADAL" clId="{7EE626E5-3F54-4ACD-968A-3FD26A5AC3C9}" dt="2024-01-31T14:22:35.840" v="89" actId="47"/>
        <pc:sldMkLst>
          <pc:docMk/>
          <pc:sldMk cId="3235701802" sldId="468"/>
        </pc:sldMkLst>
      </pc:sldChg>
      <pc:sldChg chg="del">
        <pc:chgData name="Maruta Avotiņa" userId="5ee6cc93-0b56-4a1a-9942-306bf2cf4d6f" providerId="ADAL" clId="{7EE626E5-3F54-4ACD-968A-3FD26A5AC3C9}" dt="2024-01-31T14:22:36.644" v="90" actId="47"/>
        <pc:sldMkLst>
          <pc:docMk/>
          <pc:sldMk cId="321710109" sldId="469"/>
        </pc:sldMkLst>
      </pc:sldChg>
      <pc:sldChg chg="del">
        <pc:chgData name="Maruta Avotiņa" userId="5ee6cc93-0b56-4a1a-9942-306bf2cf4d6f" providerId="ADAL" clId="{7EE626E5-3F54-4ACD-968A-3FD26A5AC3C9}" dt="2024-01-31T14:22:37.134" v="91" actId="47"/>
        <pc:sldMkLst>
          <pc:docMk/>
          <pc:sldMk cId="3699193879" sldId="470"/>
        </pc:sldMkLst>
      </pc:sldChg>
      <pc:sldChg chg="del">
        <pc:chgData name="Maruta Avotiņa" userId="5ee6cc93-0b56-4a1a-9942-306bf2cf4d6f" providerId="ADAL" clId="{7EE626E5-3F54-4ACD-968A-3FD26A5AC3C9}" dt="2024-01-31T14:22:37.674" v="92" actId="47"/>
        <pc:sldMkLst>
          <pc:docMk/>
          <pc:sldMk cId="2937034769" sldId="471"/>
        </pc:sldMkLst>
      </pc:sldChg>
      <pc:sldChg chg="del">
        <pc:chgData name="Maruta Avotiņa" userId="5ee6cc93-0b56-4a1a-9942-306bf2cf4d6f" providerId="ADAL" clId="{7EE626E5-3F54-4ACD-968A-3FD26A5AC3C9}" dt="2024-01-31T14:22:38.204" v="93" actId="47"/>
        <pc:sldMkLst>
          <pc:docMk/>
          <pc:sldMk cId="3859721004" sldId="472"/>
        </pc:sldMkLst>
      </pc:sldChg>
      <pc:sldChg chg="del">
        <pc:chgData name="Maruta Avotiņa" userId="5ee6cc93-0b56-4a1a-9942-306bf2cf4d6f" providerId="ADAL" clId="{7EE626E5-3F54-4ACD-968A-3FD26A5AC3C9}" dt="2024-01-31T14:22:38.554" v="94" actId="47"/>
        <pc:sldMkLst>
          <pc:docMk/>
          <pc:sldMk cId="2843436251" sldId="473"/>
        </pc:sldMkLst>
      </pc:sldChg>
      <pc:sldChg chg="del">
        <pc:chgData name="Maruta Avotiņa" userId="5ee6cc93-0b56-4a1a-9942-306bf2cf4d6f" providerId="ADAL" clId="{7EE626E5-3F54-4ACD-968A-3FD26A5AC3C9}" dt="2024-01-31T14:22:38.964" v="95" actId="47"/>
        <pc:sldMkLst>
          <pc:docMk/>
          <pc:sldMk cId="3437924423" sldId="474"/>
        </pc:sldMkLst>
      </pc:sldChg>
      <pc:sldChg chg="del">
        <pc:chgData name="Maruta Avotiņa" userId="5ee6cc93-0b56-4a1a-9942-306bf2cf4d6f" providerId="ADAL" clId="{7EE626E5-3F54-4ACD-968A-3FD26A5AC3C9}" dt="2024-01-31T14:22:39.424" v="96" actId="47"/>
        <pc:sldMkLst>
          <pc:docMk/>
          <pc:sldMk cId="2678882177" sldId="475"/>
        </pc:sldMkLst>
      </pc:sldChg>
      <pc:sldChg chg="del">
        <pc:chgData name="Maruta Avotiņa" userId="5ee6cc93-0b56-4a1a-9942-306bf2cf4d6f" providerId="ADAL" clId="{7EE626E5-3F54-4ACD-968A-3FD26A5AC3C9}" dt="2024-01-31T14:22:35.334" v="88" actId="47"/>
        <pc:sldMkLst>
          <pc:docMk/>
          <pc:sldMk cId="3386722589" sldId="476"/>
        </pc:sldMkLst>
      </pc:sldChg>
      <pc:sldChg chg="del">
        <pc:chgData name="Maruta Avotiņa" userId="5ee6cc93-0b56-4a1a-9942-306bf2cf4d6f" providerId="ADAL" clId="{7EE626E5-3F54-4ACD-968A-3FD26A5AC3C9}" dt="2024-01-31T14:22:39.994" v="97" actId="47"/>
        <pc:sldMkLst>
          <pc:docMk/>
          <pc:sldMk cId="220795291" sldId="477"/>
        </pc:sldMkLst>
      </pc:sldChg>
      <pc:sldChg chg="del">
        <pc:chgData name="Maruta Avotiņa" userId="5ee6cc93-0b56-4a1a-9942-306bf2cf4d6f" providerId="ADAL" clId="{7EE626E5-3F54-4ACD-968A-3FD26A5AC3C9}" dt="2024-01-31T14:22:40.464" v="98" actId="47"/>
        <pc:sldMkLst>
          <pc:docMk/>
          <pc:sldMk cId="2124237070" sldId="478"/>
        </pc:sldMkLst>
      </pc:sldChg>
      <pc:sldChg chg="modSp mod">
        <pc:chgData name="Maruta Avotiņa" userId="5ee6cc93-0b56-4a1a-9942-306bf2cf4d6f" providerId="ADAL" clId="{7EE626E5-3F54-4ACD-968A-3FD26A5AC3C9}" dt="2024-01-31T14:23:47.595" v="136" actId="113"/>
        <pc:sldMkLst>
          <pc:docMk/>
          <pc:sldMk cId="3997354460" sldId="479"/>
        </pc:sldMkLst>
      </pc:sldChg>
      <pc:sldChg chg="del">
        <pc:chgData name="Maruta Avotiņa" userId="5ee6cc93-0b56-4a1a-9942-306bf2cf4d6f" providerId="ADAL" clId="{7EE626E5-3F54-4ACD-968A-3FD26A5AC3C9}" dt="2024-01-31T14:22:41.164" v="99" actId="47"/>
        <pc:sldMkLst>
          <pc:docMk/>
          <pc:sldMk cId="1788500935" sldId="480"/>
        </pc:sldMkLst>
      </pc:sldChg>
      <pc:sldChg chg="new">
        <pc:chgData name="Maruta Avotiņa" userId="5ee6cc93-0b56-4a1a-9942-306bf2cf4d6f" providerId="ADAL" clId="{7EE626E5-3F54-4ACD-968A-3FD26A5AC3C9}" dt="2024-01-31T14:22:51.304" v="102" actId="680"/>
        <pc:sldMkLst>
          <pc:docMk/>
          <pc:sldMk cId="3149967848" sldId="480"/>
        </pc:sldMkLst>
      </pc:sldChg>
      <pc:sldChg chg="modSp add mod ord">
        <pc:chgData name="Maruta Avotiņa" userId="5ee6cc93-0b56-4a1a-9942-306bf2cf4d6f" providerId="ADAL" clId="{7EE626E5-3F54-4ACD-968A-3FD26A5AC3C9}" dt="2024-01-31T14:26:25.345" v="499"/>
        <pc:sldMkLst>
          <pc:docMk/>
          <pc:sldMk cId="1876345489" sldId="481"/>
        </pc:sldMkLst>
      </pc:sldChg>
      <pc:sldChg chg="del">
        <pc:chgData name="Maruta Avotiņa" userId="5ee6cc93-0b56-4a1a-9942-306bf2cf4d6f" providerId="ADAL" clId="{7EE626E5-3F54-4ACD-968A-3FD26A5AC3C9}" dt="2024-01-31T14:22:42.334" v="100" actId="47"/>
        <pc:sldMkLst>
          <pc:docMk/>
          <pc:sldMk cId="3236890230" sldId="481"/>
        </pc:sldMkLst>
      </pc:sldChg>
      <pc:sldChg chg="del">
        <pc:chgData name="Maruta Avotiņa" userId="5ee6cc93-0b56-4a1a-9942-306bf2cf4d6f" providerId="ADAL" clId="{7EE626E5-3F54-4ACD-968A-3FD26A5AC3C9}" dt="2024-01-31T14:22:44.689" v="101" actId="47"/>
        <pc:sldMkLst>
          <pc:docMk/>
          <pc:sldMk cId="386918423" sldId="482"/>
        </pc:sldMkLst>
      </pc:sldChg>
      <pc:sldChg chg="new">
        <pc:chgData name="Maruta Avotiņa" userId="5ee6cc93-0b56-4a1a-9942-306bf2cf4d6f" providerId="ADAL" clId="{7EE626E5-3F54-4ACD-968A-3FD26A5AC3C9}" dt="2024-01-31T14:26:37.165" v="500" actId="680"/>
        <pc:sldMkLst>
          <pc:docMk/>
          <pc:sldMk cId="2950518316" sldId="482"/>
        </pc:sldMkLst>
      </pc:sldChg>
      <pc:sldChg chg="new">
        <pc:chgData name="Maruta Avotiņa" userId="5ee6cc93-0b56-4a1a-9942-306bf2cf4d6f" providerId="ADAL" clId="{7EE626E5-3F54-4ACD-968A-3FD26A5AC3C9}" dt="2024-01-31T14:26:39.045" v="501" actId="680"/>
        <pc:sldMkLst>
          <pc:docMk/>
          <pc:sldMk cId="4012937216" sldId="483"/>
        </pc:sldMkLst>
      </pc:sldChg>
      <pc:sldChg chg="new">
        <pc:chgData name="Maruta Avotiņa" userId="5ee6cc93-0b56-4a1a-9942-306bf2cf4d6f" providerId="ADAL" clId="{7EE626E5-3F54-4ACD-968A-3FD26A5AC3C9}" dt="2024-01-31T14:26:39.315" v="502" actId="680"/>
        <pc:sldMkLst>
          <pc:docMk/>
          <pc:sldMk cId="3737900345" sldId="484"/>
        </pc:sldMkLst>
      </pc:sldChg>
      <pc:sldChg chg="new">
        <pc:chgData name="Maruta Avotiņa" userId="5ee6cc93-0b56-4a1a-9942-306bf2cf4d6f" providerId="ADAL" clId="{7EE626E5-3F54-4ACD-968A-3FD26A5AC3C9}" dt="2024-01-31T14:26:39.965" v="503" actId="680"/>
        <pc:sldMkLst>
          <pc:docMk/>
          <pc:sldMk cId="1671446490" sldId="485"/>
        </pc:sldMkLst>
      </pc:sldChg>
      <pc:sldChg chg="new">
        <pc:chgData name="Maruta Avotiņa" userId="5ee6cc93-0b56-4a1a-9942-306bf2cf4d6f" providerId="ADAL" clId="{7EE626E5-3F54-4ACD-968A-3FD26A5AC3C9}" dt="2024-01-31T14:26:40.204" v="504" actId="680"/>
        <pc:sldMkLst>
          <pc:docMk/>
          <pc:sldMk cId="2686531468" sldId="486"/>
        </pc:sldMkLst>
      </pc:sldChg>
      <pc:sldChg chg="new">
        <pc:chgData name="Maruta Avotiņa" userId="5ee6cc93-0b56-4a1a-9942-306bf2cf4d6f" providerId="ADAL" clId="{7EE626E5-3F54-4ACD-968A-3FD26A5AC3C9}" dt="2024-01-31T14:26:40.749" v="505" actId="680"/>
        <pc:sldMkLst>
          <pc:docMk/>
          <pc:sldMk cId="4094094239" sldId="487"/>
        </pc:sldMkLst>
      </pc:sldChg>
      <pc:sldChg chg="new">
        <pc:chgData name="Maruta Avotiņa" userId="5ee6cc93-0b56-4a1a-9942-306bf2cf4d6f" providerId="ADAL" clId="{7EE626E5-3F54-4ACD-968A-3FD26A5AC3C9}" dt="2024-01-31T14:26:41.115" v="506" actId="680"/>
        <pc:sldMkLst>
          <pc:docMk/>
          <pc:sldMk cId="2648577519" sldId="488"/>
        </pc:sldMkLst>
      </pc:sldChg>
      <pc:sldChg chg="new">
        <pc:chgData name="Maruta Avotiņa" userId="5ee6cc93-0b56-4a1a-9942-306bf2cf4d6f" providerId="ADAL" clId="{7EE626E5-3F54-4ACD-968A-3FD26A5AC3C9}" dt="2024-01-31T14:26:41.665" v="507" actId="680"/>
        <pc:sldMkLst>
          <pc:docMk/>
          <pc:sldMk cId="3690975234" sldId="489"/>
        </pc:sldMkLst>
      </pc:sldChg>
      <pc:sldChg chg="new">
        <pc:chgData name="Maruta Avotiņa" userId="5ee6cc93-0b56-4a1a-9942-306bf2cf4d6f" providerId="ADAL" clId="{7EE626E5-3F54-4ACD-968A-3FD26A5AC3C9}" dt="2024-01-31T14:26:42.064" v="508" actId="680"/>
        <pc:sldMkLst>
          <pc:docMk/>
          <pc:sldMk cId="1332839367" sldId="490"/>
        </pc:sldMkLst>
      </pc:sldChg>
      <pc:sldChg chg="new">
        <pc:chgData name="Maruta Avotiņa" userId="5ee6cc93-0b56-4a1a-9942-306bf2cf4d6f" providerId="ADAL" clId="{7EE626E5-3F54-4ACD-968A-3FD26A5AC3C9}" dt="2024-01-31T14:26:42.704" v="509" actId="680"/>
        <pc:sldMkLst>
          <pc:docMk/>
          <pc:sldMk cId="3167658540" sldId="491"/>
        </pc:sldMkLst>
      </pc:sldChg>
      <pc:sldChg chg="new">
        <pc:chgData name="Maruta Avotiņa" userId="5ee6cc93-0b56-4a1a-9942-306bf2cf4d6f" providerId="ADAL" clId="{7EE626E5-3F54-4ACD-968A-3FD26A5AC3C9}" dt="2024-01-31T14:26:43.121" v="510" actId="680"/>
        <pc:sldMkLst>
          <pc:docMk/>
          <pc:sldMk cId="1304377507" sldId="492"/>
        </pc:sldMkLst>
      </pc:sldChg>
      <pc:sldChg chg="new">
        <pc:chgData name="Maruta Avotiņa" userId="5ee6cc93-0b56-4a1a-9942-306bf2cf4d6f" providerId="ADAL" clId="{7EE626E5-3F54-4ACD-968A-3FD26A5AC3C9}" dt="2024-01-31T14:26:43.534" v="511" actId="680"/>
        <pc:sldMkLst>
          <pc:docMk/>
          <pc:sldMk cId="1564852120" sldId="493"/>
        </pc:sldMkLst>
      </pc:sldChg>
      <pc:sldChg chg="new">
        <pc:chgData name="Maruta Avotiņa" userId="5ee6cc93-0b56-4a1a-9942-306bf2cf4d6f" providerId="ADAL" clId="{7EE626E5-3F54-4ACD-968A-3FD26A5AC3C9}" dt="2024-01-31T14:26:43.922" v="512" actId="680"/>
        <pc:sldMkLst>
          <pc:docMk/>
          <pc:sldMk cId="2827938" sldId="494"/>
        </pc:sldMkLst>
      </pc:sldChg>
      <pc:sldChg chg="new">
        <pc:chgData name="Maruta Avotiņa" userId="5ee6cc93-0b56-4a1a-9942-306bf2cf4d6f" providerId="ADAL" clId="{7EE626E5-3F54-4ACD-968A-3FD26A5AC3C9}" dt="2024-01-31T14:26:44.654" v="513" actId="680"/>
        <pc:sldMkLst>
          <pc:docMk/>
          <pc:sldMk cId="1075147274" sldId="495"/>
        </pc:sldMkLst>
      </pc:sldChg>
    </pc:docChg>
  </pc:docChgLst>
  <pc:docChgLst>
    <pc:chgData name="Maruta Avotiņa" userId="5ee6cc93-0b56-4a1a-9942-306bf2cf4d6f" providerId="ADAL" clId="{680CFC10-E3CB-4E42-BABF-60B1F25E6C23}"/>
    <pc:docChg chg="undo custSel addSld delSld modSld">
      <pc:chgData name="Maruta Avotiņa" userId="5ee6cc93-0b56-4a1a-9942-306bf2cf4d6f" providerId="ADAL" clId="{680CFC10-E3CB-4E42-BABF-60B1F25E6C23}" dt="2023-03-09T19:55:41.920" v="1010" actId="1076"/>
      <pc:docMkLst>
        <pc:docMk/>
      </pc:docMkLst>
      <pc:sldChg chg="modSp mod">
        <pc:chgData name="Maruta Avotiņa" userId="5ee6cc93-0b56-4a1a-9942-306bf2cf4d6f" providerId="ADAL" clId="{680CFC10-E3CB-4E42-BABF-60B1F25E6C23}" dt="2023-03-09T19:55:41.920" v="1010" actId="1076"/>
        <pc:sldMkLst>
          <pc:docMk/>
          <pc:sldMk cId="803883505" sldId="256"/>
        </pc:sldMkLst>
      </pc:sldChg>
      <pc:sldChg chg="modSp add mod modAnim">
        <pc:chgData name="Maruta Avotiņa" userId="5ee6cc93-0b56-4a1a-9942-306bf2cf4d6f" providerId="ADAL" clId="{680CFC10-E3CB-4E42-BABF-60B1F25E6C23}" dt="2023-03-09T19:52:51.182" v="957"/>
        <pc:sldMkLst>
          <pc:docMk/>
          <pc:sldMk cId="2144967605" sldId="258"/>
        </pc:sldMkLst>
      </pc:sldChg>
      <pc:sldChg chg="addSp delSp modSp add mod">
        <pc:chgData name="Maruta Avotiņa" userId="5ee6cc93-0b56-4a1a-9942-306bf2cf4d6f" providerId="ADAL" clId="{680CFC10-E3CB-4E42-BABF-60B1F25E6C23}" dt="2023-03-09T19:55:27.990" v="1009" actId="1076"/>
        <pc:sldMkLst>
          <pc:docMk/>
          <pc:sldMk cId="0" sldId="288"/>
        </pc:sldMkLst>
      </pc:sldChg>
      <pc:sldChg chg="modSp add mod modAnim">
        <pc:chgData name="Maruta Avotiņa" userId="5ee6cc93-0b56-4a1a-9942-306bf2cf4d6f" providerId="ADAL" clId="{680CFC10-E3CB-4E42-BABF-60B1F25E6C23}" dt="2023-03-09T19:53:40.939" v="984" actId="20577"/>
        <pc:sldMkLst>
          <pc:docMk/>
          <pc:sldMk cId="3326062570" sldId="294"/>
        </pc:sldMkLst>
      </pc:sldChg>
      <pc:sldChg chg="addSp delSp modSp mod">
        <pc:chgData name="Maruta Avotiņa" userId="5ee6cc93-0b56-4a1a-9942-306bf2cf4d6f" providerId="ADAL" clId="{680CFC10-E3CB-4E42-BABF-60B1F25E6C23}" dt="2023-03-09T19:07:51.406" v="117" actId="403"/>
        <pc:sldMkLst>
          <pc:docMk/>
          <pc:sldMk cId="986309977" sldId="447"/>
        </pc:sldMkLst>
      </pc:sldChg>
      <pc:sldChg chg="addSp modSp mod">
        <pc:chgData name="Maruta Avotiņa" userId="5ee6cc93-0b56-4a1a-9942-306bf2cf4d6f" providerId="ADAL" clId="{680CFC10-E3CB-4E42-BABF-60B1F25E6C23}" dt="2023-03-09T19:19:11.773" v="361" actId="1076"/>
        <pc:sldMkLst>
          <pc:docMk/>
          <pc:sldMk cId="1176216127" sldId="449"/>
        </pc:sldMkLst>
      </pc:sldChg>
      <pc:sldChg chg="addSp modSp new mod">
        <pc:chgData name="Maruta Avotiņa" userId="5ee6cc93-0b56-4a1a-9942-306bf2cf4d6f" providerId="ADAL" clId="{680CFC10-E3CB-4E42-BABF-60B1F25E6C23}" dt="2023-03-09T19:08:38.460" v="132" actId="1076"/>
        <pc:sldMkLst>
          <pc:docMk/>
          <pc:sldMk cId="3656553115" sldId="450"/>
        </pc:sldMkLst>
      </pc:sldChg>
      <pc:sldChg chg="addSp modSp new mod">
        <pc:chgData name="Maruta Avotiņa" userId="5ee6cc93-0b56-4a1a-9942-306bf2cf4d6f" providerId="ADAL" clId="{680CFC10-E3CB-4E42-BABF-60B1F25E6C23}" dt="2023-03-09T19:48:05.526" v="918"/>
        <pc:sldMkLst>
          <pc:docMk/>
          <pc:sldMk cId="384071737" sldId="451"/>
        </pc:sldMkLst>
      </pc:sldChg>
      <pc:sldChg chg="addSp modSp new mod">
        <pc:chgData name="Maruta Avotiņa" userId="5ee6cc93-0b56-4a1a-9942-306bf2cf4d6f" providerId="ADAL" clId="{680CFC10-E3CB-4E42-BABF-60B1F25E6C23}" dt="2023-03-09T19:09:21.231" v="149" actId="1076"/>
        <pc:sldMkLst>
          <pc:docMk/>
          <pc:sldMk cId="3245953401" sldId="452"/>
        </pc:sldMkLst>
      </pc:sldChg>
      <pc:sldChg chg="addSp modSp new mod">
        <pc:chgData name="Maruta Avotiņa" userId="5ee6cc93-0b56-4a1a-9942-306bf2cf4d6f" providerId="ADAL" clId="{680CFC10-E3CB-4E42-BABF-60B1F25E6C23}" dt="2023-03-09T19:10:53.082" v="186" actId="1076"/>
        <pc:sldMkLst>
          <pc:docMk/>
          <pc:sldMk cId="2227806312" sldId="453"/>
        </pc:sldMkLst>
      </pc:sldChg>
      <pc:sldChg chg="addSp modSp new mod">
        <pc:chgData name="Maruta Avotiņa" userId="5ee6cc93-0b56-4a1a-9942-306bf2cf4d6f" providerId="ADAL" clId="{680CFC10-E3CB-4E42-BABF-60B1F25E6C23}" dt="2023-03-09T19:11:23.967" v="194" actId="1076"/>
        <pc:sldMkLst>
          <pc:docMk/>
          <pc:sldMk cId="3372941341" sldId="454"/>
        </pc:sldMkLst>
      </pc:sldChg>
      <pc:sldChg chg="addSp modSp new mod">
        <pc:chgData name="Maruta Avotiņa" userId="5ee6cc93-0b56-4a1a-9942-306bf2cf4d6f" providerId="ADAL" clId="{680CFC10-E3CB-4E42-BABF-60B1F25E6C23}" dt="2023-03-09T19:48:23.631" v="922"/>
        <pc:sldMkLst>
          <pc:docMk/>
          <pc:sldMk cId="1378872008" sldId="455"/>
        </pc:sldMkLst>
      </pc:sldChg>
      <pc:sldChg chg="addSp modSp new mod">
        <pc:chgData name="Maruta Avotiņa" userId="5ee6cc93-0b56-4a1a-9942-306bf2cf4d6f" providerId="ADAL" clId="{680CFC10-E3CB-4E42-BABF-60B1F25E6C23}" dt="2023-03-09T19:12:20.754" v="221" actId="1076"/>
        <pc:sldMkLst>
          <pc:docMk/>
          <pc:sldMk cId="3813986398" sldId="456"/>
        </pc:sldMkLst>
      </pc:sldChg>
      <pc:sldChg chg="addSp modSp new mod">
        <pc:chgData name="Maruta Avotiņa" userId="5ee6cc93-0b56-4a1a-9942-306bf2cf4d6f" providerId="ADAL" clId="{680CFC10-E3CB-4E42-BABF-60B1F25E6C23}" dt="2023-03-09T19:48:52.506" v="928"/>
        <pc:sldMkLst>
          <pc:docMk/>
          <pc:sldMk cId="2932730036" sldId="457"/>
        </pc:sldMkLst>
      </pc:sldChg>
      <pc:sldChg chg="new del">
        <pc:chgData name="Maruta Avotiņa" userId="5ee6cc93-0b56-4a1a-9942-306bf2cf4d6f" providerId="ADAL" clId="{680CFC10-E3CB-4E42-BABF-60B1F25E6C23}" dt="2023-03-09T19:17:38.505" v="318" actId="47"/>
        <pc:sldMkLst>
          <pc:docMk/>
          <pc:sldMk cId="2357479212" sldId="458"/>
        </pc:sldMkLst>
      </pc:sldChg>
      <pc:sldChg chg="addSp modSp new mod">
        <pc:chgData name="Maruta Avotiņa" userId="5ee6cc93-0b56-4a1a-9942-306bf2cf4d6f" providerId="ADAL" clId="{680CFC10-E3CB-4E42-BABF-60B1F25E6C23}" dt="2023-03-09T19:13:51.838" v="261" actId="1076"/>
        <pc:sldMkLst>
          <pc:docMk/>
          <pc:sldMk cId="375069358" sldId="459"/>
        </pc:sldMkLst>
      </pc:sldChg>
      <pc:sldChg chg="addSp modSp new mod">
        <pc:chgData name="Maruta Avotiņa" userId="5ee6cc93-0b56-4a1a-9942-306bf2cf4d6f" providerId="ADAL" clId="{680CFC10-E3CB-4E42-BABF-60B1F25E6C23}" dt="2023-03-09T19:48:30.882" v="924"/>
        <pc:sldMkLst>
          <pc:docMk/>
          <pc:sldMk cId="3423668218" sldId="460"/>
        </pc:sldMkLst>
      </pc:sldChg>
      <pc:sldChg chg="addSp modSp new mod">
        <pc:chgData name="Maruta Avotiņa" userId="5ee6cc93-0b56-4a1a-9942-306bf2cf4d6f" providerId="ADAL" clId="{680CFC10-E3CB-4E42-BABF-60B1F25E6C23}" dt="2023-03-09T19:14:48.350" v="273" actId="1076"/>
        <pc:sldMkLst>
          <pc:docMk/>
          <pc:sldMk cId="74498263" sldId="461"/>
        </pc:sldMkLst>
      </pc:sldChg>
      <pc:sldChg chg="addSp modSp new mod">
        <pc:chgData name="Maruta Avotiņa" userId="5ee6cc93-0b56-4a1a-9942-306bf2cf4d6f" providerId="ADAL" clId="{680CFC10-E3CB-4E42-BABF-60B1F25E6C23}" dt="2023-03-09T19:16:04.366" v="291" actId="20577"/>
        <pc:sldMkLst>
          <pc:docMk/>
          <pc:sldMk cId="2703378459" sldId="462"/>
        </pc:sldMkLst>
      </pc:sldChg>
      <pc:sldChg chg="addSp modSp new mod">
        <pc:chgData name="Maruta Avotiņa" userId="5ee6cc93-0b56-4a1a-9942-306bf2cf4d6f" providerId="ADAL" clId="{680CFC10-E3CB-4E42-BABF-60B1F25E6C23}" dt="2023-03-09T19:45:51.838" v="868"/>
        <pc:sldMkLst>
          <pc:docMk/>
          <pc:sldMk cId="3409728223" sldId="463"/>
        </pc:sldMkLst>
      </pc:sldChg>
      <pc:sldChg chg="addSp modSp new mod">
        <pc:chgData name="Maruta Avotiņa" userId="5ee6cc93-0b56-4a1a-9942-306bf2cf4d6f" providerId="ADAL" clId="{680CFC10-E3CB-4E42-BABF-60B1F25E6C23}" dt="2023-03-09T19:16:37.695" v="303" actId="14100"/>
        <pc:sldMkLst>
          <pc:docMk/>
          <pc:sldMk cId="2356258369" sldId="464"/>
        </pc:sldMkLst>
      </pc:sldChg>
      <pc:sldChg chg="addSp modSp new mod">
        <pc:chgData name="Maruta Avotiņa" userId="5ee6cc93-0b56-4a1a-9942-306bf2cf4d6f" providerId="ADAL" clId="{680CFC10-E3CB-4E42-BABF-60B1F25E6C23}" dt="2023-03-09T19:17:32.745" v="317" actId="1076"/>
        <pc:sldMkLst>
          <pc:docMk/>
          <pc:sldMk cId="3857525667" sldId="465"/>
        </pc:sldMkLst>
      </pc:sldChg>
      <pc:sldChg chg="addSp modSp new mod">
        <pc:chgData name="Maruta Avotiņa" userId="5ee6cc93-0b56-4a1a-9942-306bf2cf4d6f" providerId="ADAL" clId="{680CFC10-E3CB-4E42-BABF-60B1F25E6C23}" dt="2023-03-09T19:20:15.015" v="394" actId="1076"/>
        <pc:sldMkLst>
          <pc:docMk/>
          <pc:sldMk cId="2934823481" sldId="466"/>
        </pc:sldMkLst>
      </pc:sldChg>
      <pc:sldChg chg="addSp modSp new mod">
        <pc:chgData name="Maruta Avotiņa" userId="5ee6cc93-0b56-4a1a-9942-306bf2cf4d6f" providerId="ADAL" clId="{680CFC10-E3CB-4E42-BABF-60B1F25E6C23}" dt="2023-03-09T19:20:45.962" v="397" actId="14100"/>
        <pc:sldMkLst>
          <pc:docMk/>
          <pc:sldMk cId="1677956293" sldId="467"/>
        </pc:sldMkLst>
      </pc:sldChg>
      <pc:sldChg chg="addSp modSp new mod">
        <pc:chgData name="Maruta Avotiņa" userId="5ee6cc93-0b56-4a1a-9942-306bf2cf4d6f" providerId="ADAL" clId="{680CFC10-E3CB-4E42-BABF-60B1F25E6C23}" dt="2023-03-09T19:21:32.401" v="412" actId="403"/>
        <pc:sldMkLst>
          <pc:docMk/>
          <pc:sldMk cId="3235701802" sldId="468"/>
        </pc:sldMkLst>
      </pc:sldChg>
      <pc:sldChg chg="addSp modSp new mod">
        <pc:chgData name="Maruta Avotiņa" userId="5ee6cc93-0b56-4a1a-9942-306bf2cf4d6f" providerId="ADAL" clId="{680CFC10-E3CB-4E42-BABF-60B1F25E6C23}" dt="2023-03-09T19:22:48.033" v="444" actId="1076"/>
        <pc:sldMkLst>
          <pc:docMk/>
          <pc:sldMk cId="321710109" sldId="469"/>
        </pc:sldMkLst>
      </pc:sldChg>
      <pc:sldChg chg="addSp modSp new mod">
        <pc:chgData name="Maruta Avotiņa" userId="5ee6cc93-0b56-4a1a-9942-306bf2cf4d6f" providerId="ADAL" clId="{680CFC10-E3CB-4E42-BABF-60B1F25E6C23}" dt="2023-03-09T19:49:26.452" v="936"/>
        <pc:sldMkLst>
          <pc:docMk/>
          <pc:sldMk cId="3699193879" sldId="470"/>
        </pc:sldMkLst>
      </pc:sldChg>
      <pc:sldChg chg="addSp modSp new mod">
        <pc:chgData name="Maruta Avotiņa" userId="5ee6cc93-0b56-4a1a-9942-306bf2cf4d6f" providerId="ADAL" clId="{680CFC10-E3CB-4E42-BABF-60B1F25E6C23}" dt="2023-03-09T19:23:41.091" v="460" actId="14100"/>
        <pc:sldMkLst>
          <pc:docMk/>
          <pc:sldMk cId="2937034769" sldId="471"/>
        </pc:sldMkLst>
      </pc:sldChg>
      <pc:sldChg chg="addSp delSp modSp new mod">
        <pc:chgData name="Maruta Avotiņa" userId="5ee6cc93-0b56-4a1a-9942-306bf2cf4d6f" providerId="ADAL" clId="{680CFC10-E3CB-4E42-BABF-60B1F25E6C23}" dt="2023-03-09T19:25:49.421" v="491" actId="1076"/>
        <pc:sldMkLst>
          <pc:docMk/>
          <pc:sldMk cId="3859721004" sldId="472"/>
        </pc:sldMkLst>
      </pc:sldChg>
      <pc:sldChg chg="addSp modSp new mod">
        <pc:chgData name="Maruta Avotiņa" userId="5ee6cc93-0b56-4a1a-9942-306bf2cf4d6f" providerId="ADAL" clId="{680CFC10-E3CB-4E42-BABF-60B1F25E6C23}" dt="2023-03-09T19:49:38.111" v="938"/>
        <pc:sldMkLst>
          <pc:docMk/>
          <pc:sldMk cId="2843436251" sldId="473"/>
        </pc:sldMkLst>
      </pc:sldChg>
      <pc:sldChg chg="addSp modSp new mod">
        <pc:chgData name="Maruta Avotiņa" userId="5ee6cc93-0b56-4a1a-9942-306bf2cf4d6f" providerId="ADAL" clId="{680CFC10-E3CB-4E42-BABF-60B1F25E6C23}" dt="2023-03-09T19:26:47.558" v="524" actId="1076"/>
        <pc:sldMkLst>
          <pc:docMk/>
          <pc:sldMk cId="3437924423" sldId="474"/>
        </pc:sldMkLst>
      </pc:sldChg>
      <pc:sldChg chg="addSp modSp new mod">
        <pc:chgData name="Maruta Avotiņa" userId="5ee6cc93-0b56-4a1a-9942-306bf2cf4d6f" providerId="ADAL" clId="{680CFC10-E3CB-4E42-BABF-60B1F25E6C23}" dt="2023-03-09T19:27:46.848" v="548" actId="1076"/>
        <pc:sldMkLst>
          <pc:docMk/>
          <pc:sldMk cId="2678882177" sldId="475"/>
        </pc:sldMkLst>
      </pc:sldChg>
      <pc:sldChg chg="addSp modSp new mod">
        <pc:chgData name="Maruta Avotiņa" userId="5ee6cc93-0b56-4a1a-9942-306bf2cf4d6f" providerId="ADAL" clId="{680CFC10-E3CB-4E42-BABF-60B1F25E6C23}" dt="2023-03-09T19:49:11.565" v="932"/>
        <pc:sldMkLst>
          <pc:docMk/>
          <pc:sldMk cId="3386722589" sldId="476"/>
        </pc:sldMkLst>
      </pc:sldChg>
      <pc:sldChg chg="addSp modSp new mod">
        <pc:chgData name="Maruta Avotiņa" userId="5ee6cc93-0b56-4a1a-9942-306bf2cf4d6f" providerId="ADAL" clId="{680CFC10-E3CB-4E42-BABF-60B1F25E6C23}" dt="2023-03-09T19:49:45.945" v="940"/>
        <pc:sldMkLst>
          <pc:docMk/>
          <pc:sldMk cId="220795291" sldId="477"/>
        </pc:sldMkLst>
      </pc:sldChg>
      <pc:sldChg chg="addSp modSp new mod">
        <pc:chgData name="Maruta Avotiņa" userId="5ee6cc93-0b56-4a1a-9942-306bf2cf4d6f" providerId="ADAL" clId="{680CFC10-E3CB-4E42-BABF-60B1F25E6C23}" dt="2023-03-09T19:28:27.429" v="564" actId="403"/>
        <pc:sldMkLst>
          <pc:docMk/>
          <pc:sldMk cId="2124237070" sldId="478"/>
        </pc:sldMkLst>
      </pc:sldChg>
      <pc:sldChg chg="addSp modSp new mod">
        <pc:chgData name="Maruta Avotiņa" userId="5ee6cc93-0b56-4a1a-9942-306bf2cf4d6f" providerId="ADAL" clId="{680CFC10-E3CB-4E42-BABF-60B1F25E6C23}" dt="2023-03-09T19:32:16.482" v="599" actId="14100"/>
        <pc:sldMkLst>
          <pc:docMk/>
          <pc:sldMk cId="3997354460" sldId="479"/>
        </pc:sldMkLst>
      </pc:sldChg>
      <pc:sldChg chg="addSp modSp new mod">
        <pc:chgData name="Maruta Avotiņa" userId="5ee6cc93-0b56-4a1a-9942-306bf2cf4d6f" providerId="ADAL" clId="{680CFC10-E3CB-4E42-BABF-60B1F25E6C23}" dt="2023-03-09T19:29:50.909" v="574" actId="1076"/>
        <pc:sldMkLst>
          <pc:docMk/>
          <pc:sldMk cId="1788500935" sldId="480"/>
        </pc:sldMkLst>
      </pc:sldChg>
      <pc:sldChg chg="addSp modSp new mod">
        <pc:chgData name="Maruta Avotiņa" userId="5ee6cc93-0b56-4a1a-9942-306bf2cf4d6f" providerId="ADAL" clId="{680CFC10-E3CB-4E42-BABF-60B1F25E6C23}" dt="2023-03-09T19:44:36.286" v="809"/>
        <pc:sldMkLst>
          <pc:docMk/>
          <pc:sldMk cId="3236890230" sldId="481"/>
        </pc:sldMkLst>
      </pc:sldChg>
      <pc:sldChg chg="modSp new mod">
        <pc:chgData name="Maruta Avotiņa" userId="5ee6cc93-0b56-4a1a-9942-306bf2cf4d6f" providerId="ADAL" clId="{680CFC10-E3CB-4E42-BABF-60B1F25E6C23}" dt="2023-03-09T19:32:45.889" v="638" actId="113"/>
        <pc:sldMkLst>
          <pc:docMk/>
          <pc:sldMk cId="386918423" sldId="482"/>
        </pc:sldMkLst>
      </pc:sldChg>
    </pc:docChg>
  </pc:docChgLst>
  <pc:docChgLst>
    <pc:chgData name="Maruta Avotiņa" userId="5ee6cc93-0b56-4a1a-9942-306bf2cf4d6f" providerId="ADAL" clId="{CD7D7CD4-C93D-4C4F-A04D-09271ECF35FF}"/>
    <pc:docChg chg="undo custSel addSld delSld modSld">
      <pc:chgData name="Maruta Avotiņa" userId="5ee6cc93-0b56-4a1a-9942-306bf2cf4d6f" providerId="ADAL" clId="{CD7D7CD4-C93D-4C4F-A04D-09271ECF35FF}" dt="2025-03-05T20:01:07.007" v="173" actId="1076"/>
      <pc:docMkLst>
        <pc:docMk/>
      </pc:docMkLst>
      <pc:sldChg chg="modSp mod">
        <pc:chgData name="Maruta Avotiņa" userId="5ee6cc93-0b56-4a1a-9942-306bf2cf4d6f" providerId="ADAL" clId="{CD7D7CD4-C93D-4C4F-A04D-09271ECF35FF}" dt="2025-03-05T19:39:53.804" v="8" actId="20577"/>
        <pc:sldMkLst>
          <pc:docMk/>
          <pc:sldMk cId="803883505" sldId="256"/>
        </pc:sldMkLst>
        <pc:spChg chg="mod">
          <ac:chgData name="Maruta Avotiņa" userId="5ee6cc93-0b56-4a1a-9942-306bf2cf4d6f" providerId="ADAL" clId="{CD7D7CD4-C93D-4C4F-A04D-09271ECF35FF}" dt="2025-03-05T19:39:49.517" v="2" actId="20577"/>
          <ac:spMkLst>
            <pc:docMk/>
            <pc:sldMk cId="803883505" sldId="256"/>
            <ac:spMk id="5" creationId="{3ADB4741-2926-7A83-8456-5510F45D78D9}"/>
          </ac:spMkLst>
        </pc:spChg>
        <pc:spChg chg="mod">
          <ac:chgData name="Maruta Avotiņa" userId="5ee6cc93-0b56-4a1a-9942-306bf2cf4d6f" providerId="ADAL" clId="{CD7D7CD4-C93D-4C4F-A04D-09271ECF35FF}" dt="2025-03-05T19:39:53.804" v="8" actId="20577"/>
          <ac:spMkLst>
            <pc:docMk/>
            <pc:sldMk cId="803883505" sldId="256"/>
            <ac:spMk id="6" creationId="{33B2A330-0862-3A9B-288D-FE5A3B868063}"/>
          </ac:spMkLst>
        </pc:spChg>
      </pc:sldChg>
      <pc:sldChg chg="del">
        <pc:chgData name="Maruta Avotiņa" userId="5ee6cc93-0b56-4a1a-9942-306bf2cf4d6f" providerId="ADAL" clId="{CD7D7CD4-C93D-4C4F-A04D-09271ECF35FF}" dt="2025-03-05T19:40:03.547" v="9" actId="47"/>
        <pc:sldMkLst>
          <pc:docMk/>
          <pc:sldMk cId="3149967848" sldId="480"/>
        </pc:sldMkLst>
      </pc:sldChg>
      <pc:sldChg chg="addSp delSp modSp new mod setBg">
        <pc:chgData name="Maruta Avotiņa" userId="5ee6cc93-0b56-4a1a-9942-306bf2cf4d6f" providerId="ADAL" clId="{CD7D7CD4-C93D-4C4F-A04D-09271ECF35FF}" dt="2025-03-05T19:52:19.442" v="68" actId="1076"/>
        <pc:sldMkLst>
          <pc:docMk/>
          <pc:sldMk cId="1449935528" sldId="501"/>
        </pc:sldMkLst>
        <pc:spChg chg="add mod">
          <ac:chgData name="Maruta Avotiņa" userId="5ee6cc93-0b56-4a1a-9942-306bf2cf4d6f" providerId="ADAL" clId="{CD7D7CD4-C93D-4C4F-A04D-09271ECF35FF}" dt="2025-03-05T19:52:12.455" v="65" actId="20577"/>
          <ac:spMkLst>
            <pc:docMk/>
            <pc:sldMk cId="1449935528" sldId="501"/>
            <ac:spMk id="3" creationId="{90A43C93-3E06-0952-D555-2AFC0B89D109}"/>
          </ac:spMkLst>
        </pc:spChg>
        <pc:spChg chg="add del mod">
          <ac:chgData name="Maruta Avotiņa" userId="5ee6cc93-0b56-4a1a-9942-306bf2cf4d6f" providerId="ADAL" clId="{CD7D7CD4-C93D-4C4F-A04D-09271ECF35FF}" dt="2025-03-05T19:48:08.641" v="51" actId="22"/>
          <ac:spMkLst>
            <pc:docMk/>
            <pc:sldMk cId="1449935528" sldId="501"/>
            <ac:spMk id="6" creationId="{C623BAD0-983B-59BC-CCC5-89A8518646D6}"/>
          </ac:spMkLst>
        </pc:spChg>
        <pc:spChg chg="add del">
          <ac:chgData name="Maruta Avotiņa" userId="5ee6cc93-0b56-4a1a-9942-306bf2cf4d6f" providerId="ADAL" clId="{CD7D7CD4-C93D-4C4F-A04D-09271ECF35FF}" dt="2025-03-05T19:46:25.163" v="45" actId="26606"/>
          <ac:spMkLst>
            <pc:docMk/>
            <pc:sldMk cId="1449935528" sldId="501"/>
            <ac:spMk id="9" creationId="{45D37F4E-DDB4-456B-97E0-9937730A039F}"/>
          </ac:spMkLst>
        </pc:spChg>
        <pc:spChg chg="add del">
          <ac:chgData name="Maruta Avotiņa" userId="5ee6cc93-0b56-4a1a-9942-306bf2cf4d6f" providerId="ADAL" clId="{CD7D7CD4-C93D-4C4F-A04D-09271ECF35FF}" dt="2025-03-05T19:46:25.163" v="45" actId="26606"/>
          <ac:spMkLst>
            <pc:docMk/>
            <pc:sldMk cId="1449935528" sldId="501"/>
            <ac:spMk id="11" creationId="{B2DD41CD-8F47-4F56-AD12-4E2FF7696987}"/>
          </ac:spMkLst>
        </pc:spChg>
        <pc:picChg chg="add mod">
          <ac:chgData name="Maruta Avotiņa" userId="5ee6cc93-0b56-4a1a-9942-306bf2cf4d6f" providerId="ADAL" clId="{CD7D7CD4-C93D-4C4F-A04D-09271ECF35FF}" dt="2025-03-05T19:52:19.442" v="68" actId="1076"/>
          <ac:picMkLst>
            <pc:docMk/>
            <pc:sldMk cId="1449935528" sldId="501"/>
            <ac:picMk id="4" creationId="{BB095800-9371-6DF2-80B8-FCE0AEF55C5F}"/>
          </ac:picMkLst>
        </pc:picChg>
      </pc:sldChg>
      <pc:sldChg chg="del">
        <pc:chgData name="Maruta Avotiņa" userId="5ee6cc93-0b56-4a1a-9942-306bf2cf4d6f" providerId="ADAL" clId="{CD7D7CD4-C93D-4C4F-A04D-09271ECF35FF}" dt="2025-03-05T19:40:12.163" v="28" actId="47"/>
        <pc:sldMkLst>
          <pc:docMk/>
          <pc:sldMk cId="2550883063" sldId="501"/>
        </pc:sldMkLst>
      </pc:sldChg>
      <pc:sldChg chg="addSp modSp new mod">
        <pc:chgData name="Maruta Avotiņa" userId="5ee6cc93-0b56-4a1a-9942-306bf2cf4d6f" providerId="ADAL" clId="{CD7D7CD4-C93D-4C4F-A04D-09271ECF35FF}" dt="2025-03-05T19:53:21.756" v="83" actId="207"/>
        <pc:sldMkLst>
          <pc:docMk/>
          <pc:sldMk cId="2801035592" sldId="502"/>
        </pc:sldMkLst>
        <pc:graphicFrameChg chg="add mod modGraphic">
          <ac:chgData name="Maruta Avotiņa" userId="5ee6cc93-0b56-4a1a-9942-306bf2cf4d6f" providerId="ADAL" clId="{CD7D7CD4-C93D-4C4F-A04D-09271ECF35FF}" dt="2025-03-05T19:53:21.756" v="83" actId="207"/>
          <ac:graphicFrameMkLst>
            <pc:docMk/>
            <pc:sldMk cId="2801035592" sldId="502"/>
            <ac:graphicFrameMk id="4" creationId="{CC81C53E-AA03-1C2D-CE1E-BFD9C3E1691B}"/>
          </ac:graphicFrameMkLst>
        </pc:graphicFrameChg>
        <pc:picChg chg="add mod">
          <ac:chgData name="Maruta Avotiņa" userId="5ee6cc93-0b56-4a1a-9942-306bf2cf4d6f" providerId="ADAL" clId="{CD7D7CD4-C93D-4C4F-A04D-09271ECF35FF}" dt="2025-03-05T19:52:27.268" v="71" actId="14100"/>
          <ac:picMkLst>
            <pc:docMk/>
            <pc:sldMk cId="2801035592" sldId="502"/>
            <ac:picMk id="3" creationId="{53BD9F2C-B057-A6EC-6278-73430990234A}"/>
          </ac:picMkLst>
        </pc:picChg>
      </pc:sldChg>
      <pc:sldChg chg="addSp modSp new mod">
        <pc:chgData name="Maruta Avotiņa" userId="5ee6cc93-0b56-4a1a-9942-306bf2cf4d6f" providerId="ADAL" clId="{CD7D7CD4-C93D-4C4F-A04D-09271ECF35FF}" dt="2025-03-05T19:55:37.456" v="104" actId="1076"/>
        <pc:sldMkLst>
          <pc:docMk/>
          <pc:sldMk cId="3822680406" sldId="503"/>
        </pc:sldMkLst>
        <pc:spChg chg="add mod">
          <ac:chgData name="Maruta Avotiņa" userId="5ee6cc93-0b56-4a1a-9942-306bf2cf4d6f" providerId="ADAL" clId="{CD7D7CD4-C93D-4C4F-A04D-09271ECF35FF}" dt="2025-03-05T19:54:36.596" v="93" actId="1076"/>
          <ac:spMkLst>
            <pc:docMk/>
            <pc:sldMk cId="3822680406" sldId="503"/>
            <ac:spMk id="3" creationId="{456188CB-6BA1-7D28-3021-3911DF3EBD53}"/>
          </ac:spMkLst>
        </pc:spChg>
        <pc:graphicFrameChg chg="add mod modGraphic">
          <ac:chgData name="Maruta Avotiņa" userId="5ee6cc93-0b56-4a1a-9942-306bf2cf4d6f" providerId="ADAL" clId="{CD7D7CD4-C93D-4C4F-A04D-09271ECF35FF}" dt="2025-03-05T19:55:37.456" v="104" actId="1076"/>
          <ac:graphicFrameMkLst>
            <pc:docMk/>
            <pc:sldMk cId="3822680406" sldId="503"/>
            <ac:graphicFrameMk id="4" creationId="{4AFC89B0-4722-E0B8-B655-904AFCB75794}"/>
          </ac:graphicFrameMkLst>
        </pc:graphicFrameChg>
      </pc:sldChg>
      <pc:sldChg chg="del">
        <pc:chgData name="Maruta Avotiņa" userId="5ee6cc93-0b56-4a1a-9942-306bf2cf4d6f" providerId="ADAL" clId="{CD7D7CD4-C93D-4C4F-A04D-09271ECF35FF}" dt="2025-03-05T19:40:03.836" v="10" actId="47"/>
        <pc:sldMkLst>
          <pc:docMk/>
          <pc:sldMk cId="3928202382" sldId="503"/>
        </pc:sldMkLst>
      </pc:sldChg>
      <pc:sldChg chg="del">
        <pc:chgData name="Maruta Avotiņa" userId="5ee6cc93-0b56-4a1a-9942-306bf2cf4d6f" providerId="ADAL" clId="{CD7D7CD4-C93D-4C4F-A04D-09271ECF35FF}" dt="2025-03-05T19:40:03.910" v="11" actId="47"/>
        <pc:sldMkLst>
          <pc:docMk/>
          <pc:sldMk cId="914460031" sldId="504"/>
        </pc:sldMkLst>
      </pc:sldChg>
      <pc:sldChg chg="addSp modSp new mod">
        <pc:chgData name="Maruta Avotiņa" userId="5ee6cc93-0b56-4a1a-9942-306bf2cf4d6f" providerId="ADAL" clId="{CD7D7CD4-C93D-4C4F-A04D-09271ECF35FF}" dt="2025-03-05T19:56:44.212" v="120" actId="1076"/>
        <pc:sldMkLst>
          <pc:docMk/>
          <pc:sldMk cId="3278308814" sldId="504"/>
        </pc:sldMkLst>
        <pc:graphicFrameChg chg="add mod modGraphic">
          <ac:chgData name="Maruta Avotiņa" userId="5ee6cc93-0b56-4a1a-9942-306bf2cf4d6f" providerId="ADAL" clId="{CD7D7CD4-C93D-4C4F-A04D-09271ECF35FF}" dt="2025-03-05T19:56:44.212" v="120" actId="1076"/>
          <ac:graphicFrameMkLst>
            <pc:docMk/>
            <pc:sldMk cId="3278308814" sldId="504"/>
            <ac:graphicFrameMk id="4" creationId="{87251CAB-A1E2-755B-5627-FD0389567B3F}"/>
          </ac:graphicFrameMkLst>
        </pc:graphicFrameChg>
        <pc:picChg chg="add mod">
          <ac:chgData name="Maruta Avotiņa" userId="5ee6cc93-0b56-4a1a-9942-306bf2cf4d6f" providerId="ADAL" clId="{CD7D7CD4-C93D-4C4F-A04D-09271ECF35FF}" dt="2025-03-05T19:55:44.615" v="107" actId="1076"/>
          <ac:picMkLst>
            <pc:docMk/>
            <pc:sldMk cId="3278308814" sldId="504"/>
            <ac:picMk id="3" creationId="{D2F9289C-DB6E-054C-C18D-AFFCD160A6EC}"/>
          </ac:picMkLst>
        </pc:picChg>
      </pc:sldChg>
      <pc:sldChg chg="del">
        <pc:chgData name="Maruta Avotiņa" userId="5ee6cc93-0b56-4a1a-9942-306bf2cf4d6f" providerId="ADAL" clId="{CD7D7CD4-C93D-4C4F-A04D-09271ECF35FF}" dt="2025-03-05T19:40:04.162" v="12" actId="47"/>
        <pc:sldMkLst>
          <pc:docMk/>
          <pc:sldMk cId="46174796" sldId="505"/>
        </pc:sldMkLst>
      </pc:sldChg>
      <pc:sldChg chg="addSp modSp new mod">
        <pc:chgData name="Maruta Avotiņa" userId="5ee6cc93-0b56-4a1a-9942-306bf2cf4d6f" providerId="ADAL" clId="{CD7D7CD4-C93D-4C4F-A04D-09271ECF35FF}" dt="2025-03-05T19:57:03.618" v="126" actId="948"/>
        <pc:sldMkLst>
          <pc:docMk/>
          <pc:sldMk cId="803714498" sldId="505"/>
        </pc:sldMkLst>
        <pc:spChg chg="add mod">
          <ac:chgData name="Maruta Avotiņa" userId="5ee6cc93-0b56-4a1a-9942-306bf2cf4d6f" providerId="ADAL" clId="{CD7D7CD4-C93D-4C4F-A04D-09271ECF35FF}" dt="2025-03-05T19:57:03.618" v="126" actId="948"/>
          <ac:spMkLst>
            <pc:docMk/>
            <pc:sldMk cId="803714498" sldId="505"/>
            <ac:spMk id="3" creationId="{46A528BE-EEAE-1F54-8194-4DA6F7296EC7}"/>
          </ac:spMkLst>
        </pc:spChg>
      </pc:sldChg>
      <pc:sldChg chg="del">
        <pc:chgData name="Maruta Avotiņa" userId="5ee6cc93-0b56-4a1a-9942-306bf2cf4d6f" providerId="ADAL" clId="{CD7D7CD4-C93D-4C4F-A04D-09271ECF35FF}" dt="2025-03-05T19:40:04.493" v="13" actId="47"/>
        <pc:sldMkLst>
          <pc:docMk/>
          <pc:sldMk cId="507387886" sldId="506"/>
        </pc:sldMkLst>
      </pc:sldChg>
      <pc:sldChg chg="addSp delSp modSp new mod">
        <pc:chgData name="Maruta Avotiņa" userId="5ee6cc93-0b56-4a1a-9942-306bf2cf4d6f" providerId="ADAL" clId="{CD7D7CD4-C93D-4C4F-A04D-09271ECF35FF}" dt="2025-03-05T20:00:18.462" v="162" actId="1076"/>
        <pc:sldMkLst>
          <pc:docMk/>
          <pc:sldMk cId="2156972709" sldId="506"/>
        </pc:sldMkLst>
        <pc:spChg chg="add">
          <ac:chgData name="Maruta Avotiņa" userId="5ee6cc93-0b56-4a1a-9942-306bf2cf4d6f" providerId="ADAL" clId="{CD7D7CD4-C93D-4C4F-A04D-09271ECF35FF}" dt="2025-03-05T19:51:17.793" v="56"/>
          <ac:spMkLst>
            <pc:docMk/>
            <pc:sldMk cId="2156972709" sldId="506"/>
            <ac:spMk id="2" creationId="{401332FE-DF62-487A-B4B7-5DBA1AC02DFC}"/>
          </ac:spMkLst>
        </pc:spChg>
        <pc:spChg chg="add">
          <ac:chgData name="Maruta Avotiņa" userId="5ee6cc93-0b56-4a1a-9942-306bf2cf4d6f" providerId="ADAL" clId="{CD7D7CD4-C93D-4C4F-A04D-09271ECF35FF}" dt="2025-03-05T19:51:17.793" v="56"/>
          <ac:spMkLst>
            <pc:docMk/>
            <pc:sldMk cId="2156972709" sldId="506"/>
            <ac:spMk id="3" creationId="{262513B5-5143-0334-D9FD-2A1477EE4D3F}"/>
          </ac:spMkLst>
        </pc:spChg>
        <pc:spChg chg="add mod">
          <ac:chgData name="Maruta Avotiņa" userId="5ee6cc93-0b56-4a1a-9942-306bf2cf4d6f" providerId="ADAL" clId="{CD7D7CD4-C93D-4C4F-A04D-09271ECF35FF}" dt="2025-03-05T20:00:18.462" v="162" actId="1076"/>
          <ac:spMkLst>
            <pc:docMk/>
            <pc:sldMk cId="2156972709" sldId="506"/>
            <ac:spMk id="5" creationId="{A032A53A-9A0C-77D0-E58C-9EFD2BAA5934}"/>
          </ac:spMkLst>
        </pc:spChg>
        <pc:spChg chg="add del mod">
          <ac:chgData name="Maruta Avotiņa" userId="5ee6cc93-0b56-4a1a-9942-306bf2cf4d6f" providerId="ADAL" clId="{CD7D7CD4-C93D-4C4F-A04D-09271ECF35FF}" dt="2025-03-05T20:00:15.573" v="161" actId="478"/>
          <ac:spMkLst>
            <pc:docMk/>
            <pc:sldMk cId="2156972709" sldId="506"/>
            <ac:spMk id="7" creationId="{736AE7A6-FD93-39CC-7CC9-6D4BC3EF2CD9}"/>
          </ac:spMkLst>
        </pc:spChg>
        <pc:picChg chg="add">
          <ac:chgData name="Maruta Avotiņa" userId="5ee6cc93-0b56-4a1a-9942-306bf2cf4d6f" providerId="ADAL" clId="{CD7D7CD4-C93D-4C4F-A04D-09271ECF35FF}" dt="2025-03-05T19:51:17.793" v="56"/>
          <ac:picMkLst>
            <pc:docMk/>
            <pc:sldMk cId="2156972709" sldId="506"/>
            <ac:picMk id="1025" creationId="{E2A810FD-0CF7-A095-C998-52416A760D68}"/>
          </ac:picMkLst>
        </pc:picChg>
      </pc:sldChg>
      <pc:sldChg chg="del">
        <pc:chgData name="Maruta Avotiņa" userId="5ee6cc93-0b56-4a1a-9942-306bf2cf4d6f" providerId="ADAL" clId="{CD7D7CD4-C93D-4C4F-A04D-09271ECF35FF}" dt="2025-03-05T19:40:04.729" v="14" actId="47"/>
        <pc:sldMkLst>
          <pc:docMk/>
          <pc:sldMk cId="666370568" sldId="507"/>
        </pc:sldMkLst>
      </pc:sldChg>
      <pc:sldChg chg="addSp modSp new mod">
        <pc:chgData name="Maruta Avotiņa" userId="5ee6cc93-0b56-4a1a-9942-306bf2cf4d6f" providerId="ADAL" clId="{CD7D7CD4-C93D-4C4F-A04D-09271ECF35FF}" dt="2025-03-05T20:01:07.007" v="173" actId="1076"/>
        <pc:sldMkLst>
          <pc:docMk/>
          <pc:sldMk cId="3570142164" sldId="507"/>
        </pc:sldMkLst>
        <pc:graphicFrameChg chg="add mod modGraphic">
          <ac:chgData name="Maruta Avotiņa" userId="5ee6cc93-0b56-4a1a-9942-306bf2cf4d6f" providerId="ADAL" clId="{CD7D7CD4-C93D-4C4F-A04D-09271ECF35FF}" dt="2025-03-05T20:01:07.007" v="173" actId="1076"/>
          <ac:graphicFrameMkLst>
            <pc:docMk/>
            <pc:sldMk cId="3570142164" sldId="507"/>
            <ac:graphicFrameMk id="2" creationId="{88D76481-AD24-872F-1407-C7052E920523}"/>
          </ac:graphicFrameMkLst>
        </pc:graphicFrameChg>
      </pc:sldChg>
      <pc:sldChg chg="del">
        <pc:chgData name="Maruta Avotiņa" userId="5ee6cc93-0b56-4a1a-9942-306bf2cf4d6f" providerId="ADAL" clId="{CD7D7CD4-C93D-4C4F-A04D-09271ECF35FF}" dt="2025-03-05T19:40:04.839" v="15" actId="47"/>
        <pc:sldMkLst>
          <pc:docMk/>
          <pc:sldMk cId="1102720263" sldId="508"/>
        </pc:sldMkLst>
      </pc:sldChg>
      <pc:sldChg chg="addSp modSp new mod">
        <pc:chgData name="Maruta Avotiņa" userId="5ee6cc93-0b56-4a1a-9942-306bf2cf4d6f" providerId="ADAL" clId="{CD7D7CD4-C93D-4C4F-A04D-09271ECF35FF}" dt="2025-03-05T19:58:43.242" v="139" actId="14100"/>
        <pc:sldMkLst>
          <pc:docMk/>
          <pc:sldMk cId="3953990713" sldId="508"/>
        </pc:sldMkLst>
        <pc:graphicFrameChg chg="add mod modGraphic">
          <ac:chgData name="Maruta Avotiņa" userId="5ee6cc93-0b56-4a1a-9942-306bf2cf4d6f" providerId="ADAL" clId="{CD7D7CD4-C93D-4C4F-A04D-09271ECF35FF}" dt="2025-03-05T19:58:43.242" v="139" actId="14100"/>
          <ac:graphicFrameMkLst>
            <pc:docMk/>
            <pc:sldMk cId="3953990713" sldId="508"/>
            <ac:graphicFrameMk id="2" creationId="{909DCF55-9930-6B8E-0672-CDA10A0AB56A}"/>
          </ac:graphicFrameMkLst>
        </pc:graphicFrameChg>
      </pc:sldChg>
      <pc:sldChg chg="delSp modSp add mod">
        <pc:chgData name="Maruta Avotiņa" userId="5ee6cc93-0b56-4a1a-9942-306bf2cf4d6f" providerId="ADAL" clId="{CD7D7CD4-C93D-4C4F-A04D-09271ECF35FF}" dt="2025-03-05T20:00:09.989" v="160" actId="20577"/>
        <pc:sldMkLst>
          <pc:docMk/>
          <pc:sldMk cId="3285222127" sldId="509"/>
        </pc:sldMkLst>
        <pc:spChg chg="del">
          <ac:chgData name="Maruta Avotiņa" userId="5ee6cc93-0b56-4a1a-9942-306bf2cf4d6f" providerId="ADAL" clId="{CD7D7CD4-C93D-4C4F-A04D-09271ECF35FF}" dt="2025-03-05T19:59:33.193" v="153" actId="478"/>
          <ac:spMkLst>
            <pc:docMk/>
            <pc:sldMk cId="3285222127" sldId="509"/>
            <ac:spMk id="5" creationId="{DE0161AF-5AA8-3F4B-8352-31420B6E0C59}"/>
          </ac:spMkLst>
        </pc:spChg>
        <pc:spChg chg="mod">
          <ac:chgData name="Maruta Avotiņa" userId="5ee6cc93-0b56-4a1a-9942-306bf2cf4d6f" providerId="ADAL" clId="{CD7D7CD4-C93D-4C4F-A04D-09271ECF35FF}" dt="2025-03-05T20:00:09.989" v="160" actId="20577"/>
          <ac:spMkLst>
            <pc:docMk/>
            <pc:sldMk cId="3285222127" sldId="509"/>
            <ac:spMk id="7" creationId="{0D0A3925-1839-ED35-6297-E09691E94A73}"/>
          </ac:spMkLst>
        </pc:spChg>
      </pc:sldChg>
      <pc:sldChg chg="del">
        <pc:chgData name="Maruta Avotiņa" userId="5ee6cc93-0b56-4a1a-9942-306bf2cf4d6f" providerId="ADAL" clId="{CD7D7CD4-C93D-4C4F-A04D-09271ECF35FF}" dt="2025-03-05T19:40:05.392" v="16" actId="47"/>
        <pc:sldMkLst>
          <pc:docMk/>
          <pc:sldMk cId="4217134316" sldId="509"/>
        </pc:sldMkLst>
      </pc:sldChg>
      <pc:sldChg chg="del">
        <pc:chgData name="Maruta Avotiņa" userId="5ee6cc93-0b56-4a1a-9942-306bf2cf4d6f" providerId="ADAL" clId="{CD7D7CD4-C93D-4C4F-A04D-09271ECF35FF}" dt="2025-03-05T19:40:05.989" v="17" actId="47"/>
        <pc:sldMkLst>
          <pc:docMk/>
          <pc:sldMk cId="1312322983" sldId="510"/>
        </pc:sldMkLst>
      </pc:sldChg>
      <pc:sldChg chg="del">
        <pc:chgData name="Maruta Avotiņa" userId="5ee6cc93-0b56-4a1a-9942-306bf2cf4d6f" providerId="ADAL" clId="{CD7D7CD4-C93D-4C4F-A04D-09271ECF35FF}" dt="2025-03-05T19:40:06.715" v="19" actId="47"/>
        <pc:sldMkLst>
          <pc:docMk/>
          <pc:sldMk cId="1986905759" sldId="511"/>
        </pc:sldMkLst>
      </pc:sldChg>
      <pc:sldChg chg="del">
        <pc:chgData name="Maruta Avotiņa" userId="5ee6cc93-0b56-4a1a-9942-306bf2cf4d6f" providerId="ADAL" clId="{CD7D7CD4-C93D-4C4F-A04D-09271ECF35FF}" dt="2025-03-05T19:40:07.297" v="20" actId="47"/>
        <pc:sldMkLst>
          <pc:docMk/>
          <pc:sldMk cId="3785677460" sldId="512"/>
        </pc:sldMkLst>
      </pc:sldChg>
      <pc:sldChg chg="del">
        <pc:chgData name="Maruta Avotiņa" userId="5ee6cc93-0b56-4a1a-9942-306bf2cf4d6f" providerId="ADAL" clId="{CD7D7CD4-C93D-4C4F-A04D-09271ECF35FF}" dt="2025-03-05T19:40:08.020" v="21" actId="47"/>
        <pc:sldMkLst>
          <pc:docMk/>
          <pc:sldMk cId="298853198" sldId="513"/>
        </pc:sldMkLst>
      </pc:sldChg>
      <pc:sldChg chg="del">
        <pc:chgData name="Maruta Avotiņa" userId="5ee6cc93-0b56-4a1a-9942-306bf2cf4d6f" providerId="ADAL" clId="{CD7D7CD4-C93D-4C4F-A04D-09271ECF35FF}" dt="2025-03-05T19:40:08.353" v="22" actId="47"/>
        <pc:sldMkLst>
          <pc:docMk/>
          <pc:sldMk cId="669197363" sldId="514"/>
        </pc:sldMkLst>
      </pc:sldChg>
      <pc:sldChg chg="del">
        <pc:chgData name="Maruta Avotiņa" userId="5ee6cc93-0b56-4a1a-9942-306bf2cf4d6f" providerId="ADAL" clId="{CD7D7CD4-C93D-4C4F-A04D-09271ECF35FF}" dt="2025-03-05T19:40:08.662" v="23" actId="47"/>
        <pc:sldMkLst>
          <pc:docMk/>
          <pc:sldMk cId="1664972952" sldId="515"/>
        </pc:sldMkLst>
      </pc:sldChg>
      <pc:sldChg chg="del">
        <pc:chgData name="Maruta Avotiņa" userId="5ee6cc93-0b56-4a1a-9942-306bf2cf4d6f" providerId="ADAL" clId="{CD7D7CD4-C93D-4C4F-A04D-09271ECF35FF}" dt="2025-03-05T19:40:09.584" v="24" actId="47"/>
        <pc:sldMkLst>
          <pc:docMk/>
          <pc:sldMk cId="1294011532" sldId="516"/>
        </pc:sldMkLst>
      </pc:sldChg>
      <pc:sldChg chg="del">
        <pc:chgData name="Maruta Avotiņa" userId="5ee6cc93-0b56-4a1a-9942-306bf2cf4d6f" providerId="ADAL" clId="{CD7D7CD4-C93D-4C4F-A04D-09271ECF35FF}" dt="2025-03-05T19:40:10.183" v="25" actId="47"/>
        <pc:sldMkLst>
          <pc:docMk/>
          <pc:sldMk cId="995073562" sldId="517"/>
        </pc:sldMkLst>
      </pc:sldChg>
      <pc:sldChg chg="del">
        <pc:chgData name="Maruta Avotiņa" userId="5ee6cc93-0b56-4a1a-9942-306bf2cf4d6f" providerId="ADAL" clId="{CD7D7CD4-C93D-4C4F-A04D-09271ECF35FF}" dt="2025-03-05T19:40:10.653" v="26" actId="47"/>
        <pc:sldMkLst>
          <pc:docMk/>
          <pc:sldMk cId="1674316341" sldId="518"/>
        </pc:sldMkLst>
      </pc:sldChg>
      <pc:sldChg chg="del">
        <pc:chgData name="Maruta Avotiņa" userId="5ee6cc93-0b56-4a1a-9942-306bf2cf4d6f" providerId="ADAL" clId="{CD7D7CD4-C93D-4C4F-A04D-09271ECF35FF}" dt="2025-03-05T19:40:11.297" v="27" actId="47"/>
        <pc:sldMkLst>
          <pc:docMk/>
          <pc:sldMk cId="4258079271" sldId="519"/>
        </pc:sldMkLst>
      </pc:sldChg>
      <pc:sldChg chg="del">
        <pc:chgData name="Maruta Avotiņa" userId="5ee6cc93-0b56-4a1a-9942-306bf2cf4d6f" providerId="ADAL" clId="{CD7D7CD4-C93D-4C4F-A04D-09271ECF35FF}" dt="2025-03-05T19:40:06.338" v="18" actId="47"/>
        <pc:sldMkLst>
          <pc:docMk/>
          <pc:sldMk cId="2773337479" sldId="520"/>
        </pc:sldMkLst>
      </pc:sldChg>
    </pc:docChg>
  </pc:docChgLst>
  <pc:docChgLst>
    <pc:chgData name="Maruta Avotiņa" userId="5ee6cc93-0b56-4a1a-9942-306bf2cf4d6f" providerId="ADAL" clId="{75ABE4F9-CF9A-4794-9EC4-85D94A63E108}"/>
    <pc:docChg chg="undo custSel addSld modSld">
      <pc:chgData name="Maruta Avotiņa" userId="5ee6cc93-0b56-4a1a-9942-306bf2cf4d6f" providerId="ADAL" clId="{75ABE4F9-CF9A-4794-9EC4-85D94A63E108}" dt="2024-02-01T16:08:35.159" v="324" actId="1076"/>
      <pc:docMkLst>
        <pc:docMk/>
      </pc:docMkLst>
      <pc:sldChg chg="modSp mod">
        <pc:chgData name="Maruta Avotiņa" userId="5ee6cc93-0b56-4a1a-9942-306bf2cf4d6f" providerId="ADAL" clId="{75ABE4F9-CF9A-4794-9EC4-85D94A63E108}" dt="2024-01-31T20:18:12.728" v="2" actId="20577"/>
        <pc:sldMkLst>
          <pc:docMk/>
          <pc:sldMk cId="803883505" sldId="256"/>
        </pc:sldMkLst>
      </pc:sldChg>
      <pc:sldChg chg="addSp modSp mod">
        <pc:chgData name="Maruta Avotiņa" userId="5ee6cc93-0b56-4a1a-9942-306bf2cf4d6f" providerId="ADAL" clId="{75ABE4F9-CF9A-4794-9EC4-85D94A63E108}" dt="2024-01-31T20:19:06.630" v="19" actId="1076"/>
        <pc:sldMkLst>
          <pc:docMk/>
          <pc:sldMk cId="3149967848" sldId="480"/>
        </pc:sldMkLst>
      </pc:sldChg>
      <pc:sldChg chg="addSp delSp modSp mod">
        <pc:chgData name="Maruta Avotiņa" userId="5ee6cc93-0b56-4a1a-9942-306bf2cf4d6f" providerId="ADAL" clId="{75ABE4F9-CF9A-4794-9EC4-85D94A63E108}" dt="2024-02-01T16:04:00.209" v="228" actId="478"/>
        <pc:sldMkLst>
          <pc:docMk/>
          <pc:sldMk cId="1876345489" sldId="481"/>
        </pc:sldMkLst>
      </pc:sldChg>
      <pc:sldChg chg="addSp modSp mod">
        <pc:chgData name="Maruta Avotiņa" userId="5ee6cc93-0b56-4a1a-9942-306bf2cf4d6f" providerId="ADAL" clId="{75ABE4F9-CF9A-4794-9EC4-85D94A63E108}" dt="2024-01-31T20:32:55.438" v="169" actId="1076"/>
        <pc:sldMkLst>
          <pc:docMk/>
          <pc:sldMk cId="2950518316" sldId="482"/>
        </pc:sldMkLst>
      </pc:sldChg>
      <pc:sldChg chg="addSp modSp mod">
        <pc:chgData name="Maruta Avotiņa" userId="5ee6cc93-0b56-4a1a-9942-306bf2cf4d6f" providerId="ADAL" clId="{75ABE4F9-CF9A-4794-9EC4-85D94A63E108}" dt="2024-01-31T20:22:52.265" v="69" actId="2710"/>
        <pc:sldMkLst>
          <pc:docMk/>
          <pc:sldMk cId="4012937216" sldId="483"/>
        </pc:sldMkLst>
      </pc:sldChg>
      <pc:sldChg chg="addSp modSp mod">
        <pc:chgData name="Maruta Avotiņa" userId="5ee6cc93-0b56-4a1a-9942-306bf2cf4d6f" providerId="ADAL" clId="{75ABE4F9-CF9A-4794-9EC4-85D94A63E108}" dt="2024-01-31T20:33:53.165" v="186" actId="1076"/>
        <pc:sldMkLst>
          <pc:docMk/>
          <pc:sldMk cId="3737900345" sldId="484"/>
        </pc:sldMkLst>
      </pc:sldChg>
      <pc:sldChg chg="addSp modSp mod">
        <pc:chgData name="Maruta Avotiņa" userId="5ee6cc93-0b56-4a1a-9942-306bf2cf4d6f" providerId="ADAL" clId="{75ABE4F9-CF9A-4794-9EC4-85D94A63E108}" dt="2024-01-31T20:23:33.601" v="80" actId="1076"/>
        <pc:sldMkLst>
          <pc:docMk/>
          <pc:sldMk cId="1671446490" sldId="485"/>
        </pc:sldMkLst>
      </pc:sldChg>
      <pc:sldChg chg="addSp modSp mod">
        <pc:chgData name="Maruta Avotiņa" userId="5ee6cc93-0b56-4a1a-9942-306bf2cf4d6f" providerId="ADAL" clId="{75ABE4F9-CF9A-4794-9EC4-85D94A63E108}" dt="2024-01-31T20:24:35.263" v="90" actId="1076"/>
        <pc:sldMkLst>
          <pc:docMk/>
          <pc:sldMk cId="2686531468" sldId="486"/>
        </pc:sldMkLst>
      </pc:sldChg>
      <pc:sldChg chg="addSp modSp mod">
        <pc:chgData name="Maruta Avotiņa" userId="5ee6cc93-0b56-4a1a-9942-306bf2cf4d6f" providerId="ADAL" clId="{75ABE4F9-CF9A-4794-9EC4-85D94A63E108}" dt="2024-01-31T20:34:33.058" v="193" actId="14100"/>
        <pc:sldMkLst>
          <pc:docMk/>
          <pc:sldMk cId="4094094239" sldId="487"/>
        </pc:sldMkLst>
      </pc:sldChg>
      <pc:sldChg chg="addSp modSp mod">
        <pc:chgData name="Maruta Avotiņa" userId="5ee6cc93-0b56-4a1a-9942-306bf2cf4d6f" providerId="ADAL" clId="{75ABE4F9-CF9A-4794-9EC4-85D94A63E108}" dt="2024-01-31T20:24:57.271" v="96" actId="403"/>
        <pc:sldMkLst>
          <pc:docMk/>
          <pc:sldMk cId="2648577519" sldId="488"/>
        </pc:sldMkLst>
      </pc:sldChg>
      <pc:sldChg chg="addSp modSp mod">
        <pc:chgData name="Maruta Avotiņa" userId="5ee6cc93-0b56-4a1a-9942-306bf2cf4d6f" providerId="ADAL" clId="{75ABE4F9-CF9A-4794-9EC4-85D94A63E108}" dt="2024-01-31T20:25:51.350" v="102" actId="1076"/>
        <pc:sldMkLst>
          <pc:docMk/>
          <pc:sldMk cId="3690975234" sldId="489"/>
        </pc:sldMkLst>
      </pc:sldChg>
      <pc:sldChg chg="addSp modSp mod">
        <pc:chgData name="Maruta Avotiņa" userId="5ee6cc93-0b56-4a1a-9942-306bf2cf4d6f" providerId="ADAL" clId="{75ABE4F9-CF9A-4794-9EC4-85D94A63E108}" dt="2024-01-31T20:35:32.049" v="220" actId="207"/>
        <pc:sldMkLst>
          <pc:docMk/>
          <pc:sldMk cId="1332839367" sldId="490"/>
        </pc:sldMkLst>
      </pc:sldChg>
      <pc:sldChg chg="addSp modSp mod">
        <pc:chgData name="Maruta Avotiņa" userId="5ee6cc93-0b56-4a1a-9942-306bf2cf4d6f" providerId="ADAL" clId="{75ABE4F9-CF9A-4794-9EC4-85D94A63E108}" dt="2024-01-31T20:26:51.026" v="114" actId="20577"/>
        <pc:sldMkLst>
          <pc:docMk/>
          <pc:sldMk cId="3167658540" sldId="491"/>
        </pc:sldMkLst>
      </pc:sldChg>
      <pc:sldChg chg="addSp modSp mod">
        <pc:chgData name="Maruta Avotiņa" userId="5ee6cc93-0b56-4a1a-9942-306bf2cf4d6f" providerId="ADAL" clId="{75ABE4F9-CF9A-4794-9EC4-85D94A63E108}" dt="2024-01-31T20:27:45.937" v="123" actId="1076"/>
        <pc:sldMkLst>
          <pc:docMk/>
          <pc:sldMk cId="1304377507" sldId="492"/>
        </pc:sldMkLst>
      </pc:sldChg>
      <pc:sldChg chg="addSp delSp modSp mod">
        <pc:chgData name="Maruta Avotiņa" userId="5ee6cc93-0b56-4a1a-9942-306bf2cf4d6f" providerId="ADAL" clId="{75ABE4F9-CF9A-4794-9EC4-85D94A63E108}" dt="2024-01-31T20:31:03.324" v="154" actId="20577"/>
        <pc:sldMkLst>
          <pc:docMk/>
          <pc:sldMk cId="1564852120" sldId="493"/>
        </pc:sldMkLst>
      </pc:sldChg>
      <pc:sldChg chg="addSp modSp mod">
        <pc:chgData name="Maruta Avotiņa" userId="5ee6cc93-0b56-4a1a-9942-306bf2cf4d6f" providerId="ADAL" clId="{75ABE4F9-CF9A-4794-9EC4-85D94A63E108}" dt="2024-01-31T20:29:45.231" v="140" actId="1076"/>
        <pc:sldMkLst>
          <pc:docMk/>
          <pc:sldMk cId="2827938" sldId="494"/>
        </pc:sldMkLst>
      </pc:sldChg>
      <pc:sldChg chg="addSp modSp mod">
        <pc:chgData name="Maruta Avotiņa" userId="5ee6cc93-0b56-4a1a-9942-306bf2cf4d6f" providerId="ADAL" clId="{75ABE4F9-CF9A-4794-9EC4-85D94A63E108}" dt="2024-01-31T20:36:08.192" v="226" actId="14100"/>
        <pc:sldMkLst>
          <pc:docMk/>
          <pc:sldMk cId="1075147274" sldId="495"/>
        </pc:sldMkLst>
      </pc:sldChg>
      <pc:sldChg chg="addSp modSp add mod">
        <pc:chgData name="Maruta Avotiņa" userId="5ee6cc93-0b56-4a1a-9942-306bf2cf4d6f" providerId="ADAL" clId="{75ABE4F9-CF9A-4794-9EC4-85D94A63E108}" dt="2024-01-31T20:20:39.015" v="40" actId="1076"/>
        <pc:sldMkLst>
          <pc:docMk/>
          <pc:sldMk cId="1470939075" sldId="496"/>
        </pc:sldMkLst>
      </pc:sldChg>
      <pc:sldChg chg="addSp modSp add mod">
        <pc:chgData name="Maruta Avotiņa" userId="5ee6cc93-0b56-4a1a-9942-306bf2cf4d6f" providerId="ADAL" clId="{75ABE4F9-CF9A-4794-9EC4-85D94A63E108}" dt="2024-01-31T20:32:08.724" v="161" actId="14100"/>
        <pc:sldMkLst>
          <pc:docMk/>
          <pc:sldMk cId="2341055406" sldId="497"/>
        </pc:sldMkLst>
      </pc:sldChg>
      <pc:sldChg chg="addSp modSp add mod">
        <pc:chgData name="Maruta Avotiņa" userId="5ee6cc93-0b56-4a1a-9942-306bf2cf4d6f" providerId="ADAL" clId="{75ABE4F9-CF9A-4794-9EC4-85D94A63E108}" dt="2024-01-31T20:21:25.233" v="52" actId="20577"/>
        <pc:sldMkLst>
          <pc:docMk/>
          <pc:sldMk cId="2382969475" sldId="498"/>
        </pc:sldMkLst>
      </pc:sldChg>
      <pc:sldChg chg="add">
        <pc:chgData name="Maruta Avotiņa" userId="5ee6cc93-0b56-4a1a-9942-306bf2cf4d6f" providerId="ADAL" clId="{75ABE4F9-CF9A-4794-9EC4-85D94A63E108}" dt="2024-01-31T20:18:23.304" v="6"/>
        <pc:sldMkLst>
          <pc:docMk/>
          <pc:sldMk cId="2971023481" sldId="499"/>
        </pc:sldMkLst>
      </pc:sldChg>
      <pc:sldChg chg="modSp add mod">
        <pc:chgData name="Maruta Avotiņa" userId="5ee6cc93-0b56-4a1a-9942-306bf2cf4d6f" providerId="ADAL" clId="{75ABE4F9-CF9A-4794-9EC4-85D94A63E108}" dt="2024-02-01T16:08:35.159" v="324" actId="1076"/>
        <pc:sldMkLst>
          <pc:docMk/>
          <pc:sldMk cId="2419406176" sldId="500"/>
        </pc:sldMkLst>
      </pc:sldChg>
    </pc:docChg>
  </pc:docChgLst>
  <pc:docChgLst>
    <pc:chgData name="Guna Brenda Einberga" userId="e86d0dfc-f581-436b-9d7d-ce729a7c80f3" providerId="ADAL" clId="{8862B04C-D642-4950-B50A-E2FA1EF4CF5C}"/>
    <pc:docChg chg="modSld">
      <pc:chgData name="Guna Brenda Einberga" userId="e86d0dfc-f581-436b-9d7d-ce729a7c80f3" providerId="ADAL" clId="{8862B04C-D642-4950-B50A-E2FA1EF4CF5C}" dt="2024-01-31T14:33:52.580" v="4" actId="123"/>
      <pc:docMkLst>
        <pc:docMk/>
      </pc:docMkLst>
      <pc:sldChg chg="modSp mod">
        <pc:chgData name="Guna Brenda Einberga" userId="e86d0dfc-f581-436b-9d7d-ce729a7c80f3" providerId="ADAL" clId="{8862B04C-D642-4950-B50A-E2FA1EF4CF5C}" dt="2024-01-31T14:33:52.580" v="4" actId="123"/>
        <pc:sldMkLst>
          <pc:docMk/>
          <pc:sldMk cId="1876345489" sldId="481"/>
        </pc:sldMkLst>
      </pc:sldChg>
    </pc:docChg>
  </pc:docChgLst>
  <pc:docChgLst>
    <pc:chgData name="Maruta Avotiņa" userId="5ee6cc93-0b56-4a1a-9942-306bf2cf4d6f" providerId="ADAL" clId="{0341F4C7-6CBF-4106-A155-DEEFAC6A2D49}"/>
    <pc:docChg chg="custSel addSld delSld modSld">
      <pc:chgData name="Maruta Avotiņa" userId="5ee6cc93-0b56-4a1a-9942-306bf2cf4d6f" providerId="ADAL" clId="{0341F4C7-6CBF-4106-A155-DEEFAC6A2D49}" dt="2025-01-30T15:02:34.854" v="323" actId="207"/>
      <pc:docMkLst>
        <pc:docMk/>
      </pc:docMkLst>
      <pc:sldChg chg="modSp mod">
        <pc:chgData name="Maruta Avotiņa" userId="5ee6cc93-0b56-4a1a-9942-306bf2cf4d6f" providerId="ADAL" clId="{0341F4C7-6CBF-4106-A155-DEEFAC6A2D49}" dt="2025-01-30T14:10:54.890" v="7" actId="20577"/>
        <pc:sldMkLst>
          <pc:docMk/>
          <pc:sldMk cId="803883505" sldId="256"/>
        </pc:sldMkLst>
        <pc:spChg chg="mod">
          <ac:chgData name="Maruta Avotiņa" userId="5ee6cc93-0b56-4a1a-9942-306bf2cf4d6f" providerId="ADAL" clId="{0341F4C7-6CBF-4106-A155-DEEFAC6A2D49}" dt="2025-01-30T14:10:54.890" v="7" actId="20577"/>
          <ac:spMkLst>
            <pc:docMk/>
            <pc:sldMk cId="803883505" sldId="256"/>
            <ac:spMk id="6" creationId="{33B2A330-0862-3A9B-288D-FE5A3B868063}"/>
          </ac:spMkLst>
        </pc:spChg>
      </pc:sldChg>
      <pc:sldChg chg="modSp mod">
        <pc:chgData name="Maruta Avotiņa" userId="5ee6cc93-0b56-4a1a-9942-306bf2cf4d6f" providerId="ADAL" clId="{0341F4C7-6CBF-4106-A155-DEEFAC6A2D49}" dt="2025-01-30T14:11:04.730" v="11" actId="20577"/>
        <pc:sldMkLst>
          <pc:docMk/>
          <pc:sldMk cId="4008743697" sldId="445"/>
        </pc:sldMkLst>
        <pc:spChg chg="mod">
          <ac:chgData name="Maruta Avotiņa" userId="5ee6cc93-0b56-4a1a-9942-306bf2cf4d6f" providerId="ADAL" clId="{0341F4C7-6CBF-4106-A155-DEEFAC6A2D49}" dt="2025-01-30T14:11:04.730" v="11" actId="20577"/>
          <ac:spMkLst>
            <pc:docMk/>
            <pc:sldMk cId="4008743697" sldId="445"/>
            <ac:spMk id="3" creationId="{537B6BBA-2910-4343-165A-883C71A87133}"/>
          </ac:spMkLst>
        </pc:spChg>
      </pc:sldChg>
      <pc:sldChg chg="addSp delSp modSp mod">
        <pc:chgData name="Maruta Avotiņa" userId="5ee6cc93-0b56-4a1a-9942-306bf2cf4d6f" providerId="ADAL" clId="{0341F4C7-6CBF-4106-A155-DEEFAC6A2D49}" dt="2025-01-30T14:52:13.259" v="104" actId="1076"/>
        <pc:sldMkLst>
          <pc:docMk/>
          <pc:sldMk cId="3149967848" sldId="480"/>
        </pc:sldMkLst>
      </pc:sldChg>
      <pc:sldChg chg="del">
        <pc:chgData name="Maruta Avotiņa" userId="5ee6cc93-0b56-4a1a-9942-306bf2cf4d6f" providerId="ADAL" clId="{0341F4C7-6CBF-4106-A155-DEEFAC6A2D49}" dt="2025-01-30T14:11:32.407" v="17" actId="47"/>
        <pc:sldMkLst>
          <pc:docMk/>
          <pc:sldMk cId="2950518316" sldId="482"/>
        </pc:sldMkLst>
      </pc:sldChg>
      <pc:sldChg chg="del">
        <pc:chgData name="Maruta Avotiņa" userId="5ee6cc93-0b56-4a1a-9942-306bf2cf4d6f" providerId="ADAL" clId="{0341F4C7-6CBF-4106-A155-DEEFAC6A2D49}" dt="2025-01-30T14:11:33.102" v="18" actId="47"/>
        <pc:sldMkLst>
          <pc:docMk/>
          <pc:sldMk cId="4012937216" sldId="483"/>
        </pc:sldMkLst>
      </pc:sldChg>
      <pc:sldChg chg="del">
        <pc:chgData name="Maruta Avotiņa" userId="5ee6cc93-0b56-4a1a-9942-306bf2cf4d6f" providerId="ADAL" clId="{0341F4C7-6CBF-4106-A155-DEEFAC6A2D49}" dt="2025-01-30T14:11:34.632" v="19" actId="47"/>
        <pc:sldMkLst>
          <pc:docMk/>
          <pc:sldMk cId="3737900345" sldId="484"/>
        </pc:sldMkLst>
      </pc:sldChg>
      <pc:sldChg chg="del">
        <pc:chgData name="Maruta Avotiņa" userId="5ee6cc93-0b56-4a1a-9942-306bf2cf4d6f" providerId="ADAL" clId="{0341F4C7-6CBF-4106-A155-DEEFAC6A2D49}" dt="2025-01-30T14:11:35.536" v="20" actId="47"/>
        <pc:sldMkLst>
          <pc:docMk/>
          <pc:sldMk cId="1671446490" sldId="485"/>
        </pc:sldMkLst>
      </pc:sldChg>
      <pc:sldChg chg="del">
        <pc:chgData name="Maruta Avotiņa" userId="5ee6cc93-0b56-4a1a-9942-306bf2cf4d6f" providerId="ADAL" clId="{0341F4C7-6CBF-4106-A155-DEEFAC6A2D49}" dt="2025-01-30T14:11:37.060" v="21" actId="47"/>
        <pc:sldMkLst>
          <pc:docMk/>
          <pc:sldMk cId="2686531468" sldId="486"/>
        </pc:sldMkLst>
      </pc:sldChg>
      <pc:sldChg chg="del">
        <pc:chgData name="Maruta Avotiņa" userId="5ee6cc93-0b56-4a1a-9942-306bf2cf4d6f" providerId="ADAL" clId="{0341F4C7-6CBF-4106-A155-DEEFAC6A2D49}" dt="2025-01-30T14:11:37.282" v="22" actId="47"/>
        <pc:sldMkLst>
          <pc:docMk/>
          <pc:sldMk cId="4094094239" sldId="487"/>
        </pc:sldMkLst>
      </pc:sldChg>
      <pc:sldChg chg="del">
        <pc:chgData name="Maruta Avotiņa" userId="5ee6cc93-0b56-4a1a-9942-306bf2cf4d6f" providerId="ADAL" clId="{0341F4C7-6CBF-4106-A155-DEEFAC6A2D49}" dt="2025-01-30T14:11:38.657" v="23" actId="47"/>
        <pc:sldMkLst>
          <pc:docMk/>
          <pc:sldMk cId="2648577519" sldId="488"/>
        </pc:sldMkLst>
      </pc:sldChg>
      <pc:sldChg chg="del">
        <pc:chgData name="Maruta Avotiņa" userId="5ee6cc93-0b56-4a1a-9942-306bf2cf4d6f" providerId="ADAL" clId="{0341F4C7-6CBF-4106-A155-DEEFAC6A2D49}" dt="2025-01-30T14:11:39.333" v="24" actId="47"/>
        <pc:sldMkLst>
          <pc:docMk/>
          <pc:sldMk cId="3690975234" sldId="489"/>
        </pc:sldMkLst>
      </pc:sldChg>
      <pc:sldChg chg="del">
        <pc:chgData name="Maruta Avotiņa" userId="5ee6cc93-0b56-4a1a-9942-306bf2cf4d6f" providerId="ADAL" clId="{0341F4C7-6CBF-4106-A155-DEEFAC6A2D49}" dt="2025-01-30T14:11:40.780" v="25" actId="47"/>
        <pc:sldMkLst>
          <pc:docMk/>
          <pc:sldMk cId="1332839367" sldId="490"/>
        </pc:sldMkLst>
      </pc:sldChg>
      <pc:sldChg chg="del">
        <pc:chgData name="Maruta Avotiņa" userId="5ee6cc93-0b56-4a1a-9942-306bf2cf4d6f" providerId="ADAL" clId="{0341F4C7-6CBF-4106-A155-DEEFAC6A2D49}" dt="2025-01-30T14:11:42.468" v="26" actId="47"/>
        <pc:sldMkLst>
          <pc:docMk/>
          <pc:sldMk cId="3167658540" sldId="491"/>
        </pc:sldMkLst>
      </pc:sldChg>
      <pc:sldChg chg="del">
        <pc:chgData name="Maruta Avotiņa" userId="5ee6cc93-0b56-4a1a-9942-306bf2cf4d6f" providerId="ADAL" clId="{0341F4C7-6CBF-4106-A155-DEEFAC6A2D49}" dt="2025-01-30T14:11:43.242" v="27" actId="47"/>
        <pc:sldMkLst>
          <pc:docMk/>
          <pc:sldMk cId="1304377507" sldId="492"/>
        </pc:sldMkLst>
      </pc:sldChg>
      <pc:sldChg chg="del">
        <pc:chgData name="Maruta Avotiņa" userId="5ee6cc93-0b56-4a1a-9942-306bf2cf4d6f" providerId="ADAL" clId="{0341F4C7-6CBF-4106-A155-DEEFAC6A2D49}" dt="2025-01-30T14:11:45.070" v="28" actId="47"/>
        <pc:sldMkLst>
          <pc:docMk/>
          <pc:sldMk cId="1564852120" sldId="493"/>
        </pc:sldMkLst>
      </pc:sldChg>
      <pc:sldChg chg="del">
        <pc:chgData name="Maruta Avotiņa" userId="5ee6cc93-0b56-4a1a-9942-306bf2cf4d6f" providerId="ADAL" clId="{0341F4C7-6CBF-4106-A155-DEEFAC6A2D49}" dt="2025-01-30T14:11:45.742" v="29" actId="47"/>
        <pc:sldMkLst>
          <pc:docMk/>
          <pc:sldMk cId="2827938" sldId="494"/>
        </pc:sldMkLst>
      </pc:sldChg>
      <pc:sldChg chg="del">
        <pc:chgData name="Maruta Avotiņa" userId="5ee6cc93-0b56-4a1a-9942-306bf2cf4d6f" providerId="ADAL" clId="{0341F4C7-6CBF-4106-A155-DEEFAC6A2D49}" dt="2025-01-30T14:11:47.498" v="30" actId="47"/>
        <pc:sldMkLst>
          <pc:docMk/>
          <pc:sldMk cId="1075147274" sldId="495"/>
        </pc:sldMkLst>
      </pc:sldChg>
      <pc:sldChg chg="del">
        <pc:chgData name="Maruta Avotiņa" userId="5ee6cc93-0b56-4a1a-9942-306bf2cf4d6f" providerId="ADAL" clId="{0341F4C7-6CBF-4106-A155-DEEFAC6A2D49}" dt="2025-01-30T14:11:29.764" v="14" actId="47"/>
        <pc:sldMkLst>
          <pc:docMk/>
          <pc:sldMk cId="1470939075" sldId="496"/>
        </pc:sldMkLst>
      </pc:sldChg>
      <pc:sldChg chg="del">
        <pc:chgData name="Maruta Avotiņa" userId="5ee6cc93-0b56-4a1a-9942-306bf2cf4d6f" providerId="ADAL" clId="{0341F4C7-6CBF-4106-A155-DEEFAC6A2D49}" dt="2025-01-30T14:11:30.985" v="15" actId="47"/>
        <pc:sldMkLst>
          <pc:docMk/>
          <pc:sldMk cId="2341055406" sldId="497"/>
        </pc:sldMkLst>
      </pc:sldChg>
      <pc:sldChg chg="del">
        <pc:chgData name="Maruta Avotiņa" userId="5ee6cc93-0b56-4a1a-9942-306bf2cf4d6f" providerId="ADAL" clId="{0341F4C7-6CBF-4106-A155-DEEFAC6A2D49}" dt="2025-01-30T14:11:31.693" v="16" actId="47"/>
        <pc:sldMkLst>
          <pc:docMk/>
          <pc:sldMk cId="2382969475" sldId="498"/>
        </pc:sldMkLst>
      </pc:sldChg>
      <pc:sldChg chg="modSp mod">
        <pc:chgData name="Maruta Avotiņa" userId="5ee6cc93-0b56-4a1a-9942-306bf2cf4d6f" providerId="ADAL" clId="{0341F4C7-6CBF-4106-A155-DEEFAC6A2D49}" dt="2025-01-30T14:12:01.927" v="31" actId="1076"/>
        <pc:sldMkLst>
          <pc:docMk/>
          <pc:sldMk cId="2419406176" sldId="500"/>
        </pc:sldMkLst>
        <pc:spChg chg="mod">
          <ac:chgData name="Maruta Avotiņa" userId="5ee6cc93-0b56-4a1a-9942-306bf2cf4d6f" providerId="ADAL" clId="{0341F4C7-6CBF-4106-A155-DEEFAC6A2D49}" dt="2025-01-30T14:12:01.927" v="31" actId="1076"/>
          <ac:spMkLst>
            <pc:docMk/>
            <pc:sldMk cId="2419406176" sldId="500"/>
            <ac:spMk id="3" creationId="{537B6BBA-2910-4343-165A-883C71A87133}"/>
          </ac:spMkLst>
        </pc:spChg>
      </pc:sldChg>
      <pc:sldChg chg="addSp modSp add mod">
        <pc:chgData name="Maruta Avotiņa" userId="5ee6cc93-0b56-4a1a-9942-306bf2cf4d6f" providerId="ADAL" clId="{0341F4C7-6CBF-4106-A155-DEEFAC6A2D49}" dt="2025-01-30T15:02:34.854" v="323" actId="207"/>
        <pc:sldMkLst>
          <pc:docMk/>
          <pc:sldMk cId="2550883063" sldId="501"/>
        </pc:sldMkLst>
      </pc:sldChg>
      <pc:sldChg chg="add del">
        <pc:chgData name="Maruta Avotiņa" userId="5ee6cc93-0b56-4a1a-9942-306bf2cf4d6f" providerId="ADAL" clId="{0341F4C7-6CBF-4106-A155-DEEFAC6A2D49}" dt="2025-01-30T14:51:53.376" v="96" actId="47"/>
        <pc:sldMkLst>
          <pc:docMk/>
          <pc:sldMk cId="2578549662" sldId="502"/>
        </pc:sldMkLst>
      </pc:sldChg>
      <pc:sldChg chg="addSp modSp add mod">
        <pc:chgData name="Maruta Avotiņa" userId="5ee6cc93-0b56-4a1a-9942-306bf2cf4d6f" providerId="ADAL" clId="{0341F4C7-6CBF-4106-A155-DEEFAC6A2D49}" dt="2025-01-30T14:52:28.771" v="110" actId="20577"/>
        <pc:sldMkLst>
          <pc:docMk/>
          <pc:sldMk cId="3928202382" sldId="503"/>
        </pc:sldMkLst>
      </pc:sldChg>
      <pc:sldChg chg="addSp modSp add mod">
        <pc:chgData name="Maruta Avotiņa" userId="5ee6cc93-0b56-4a1a-9942-306bf2cf4d6f" providerId="ADAL" clId="{0341F4C7-6CBF-4106-A155-DEEFAC6A2D49}" dt="2025-01-30T15:01:47.124" v="320" actId="207"/>
        <pc:sldMkLst>
          <pc:docMk/>
          <pc:sldMk cId="914460031" sldId="504"/>
        </pc:sldMkLst>
      </pc:sldChg>
      <pc:sldChg chg="addSp modSp add mod">
        <pc:chgData name="Maruta Avotiņa" userId="5ee6cc93-0b56-4a1a-9942-306bf2cf4d6f" providerId="ADAL" clId="{0341F4C7-6CBF-4106-A155-DEEFAC6A2D49}" dt="2025-01-30T14:53:08.162" v="130" actId="1076"/>
        <pc:sldMkLst>
          <pc:docMk/>
          <pc:sldMk cId="46174796" sldId="505"/>
        </pc:sldMkLst>
      </pc:sldChg>
      <pc:sldChg chg="addSp modSp add mod">
        <pc:chgData name="Maruta Avotiņa" userId="5ee6cc93-0b56-4a1a-9942-306bf2cf4d6f" providerId="ADAL" clId="{0341F4C7-6CBF-4106-A155-DEEFAC6A2D49}" dt="2025-01-30T14:53:32.701" v="139" actId="2710"/>
        <pc:sldMkLst>
          <pc:docMk/>
          <pc:sldMk cId="507387886" sldId="506"/>
        </pc:sldMkLst>
      </pc:sldChg>
      <pc:sldChg chg="addSp modSp add mod">
        <pc:chgData name="Maruta Avotiņa" userId="5ee6cc93-0b56-4a1a-9942-306bf2cf4d6f" providerId="ADAL" clId="{0341F4C7-6CBF-4106-A155-DEEFAC6A2D49}" dt="2025-01-30T14:53:48.779" v="145" actId="1076"/>
        <pc:sldMkLst>
          <pc:docMk/>
          <pc:sldMk cId="666370568" sldId="507"/>
        </pc:sldMkLst>
      </pc:sldChg>
      <pc:sldChg chg="addSp modSp add mod">
        <pc:chgData name="Maruta Avotiņa" userId="5ee6cc93-0b56-4a1a-9942-306bf2cf4d6f" providerId="ADAL" clId="{0341F4C7-6CBF-4106-A155-DEEFAC6A2D49}" dt="2025-01-30T15:02:05.032" v="321" actId="207"/>
        <pc:sldMkLst>
          <pc:docMk/>
          <pc:sldMk cId="1102720263" sldId="508"/>
        </pc:sldMkLst>
      </pc:sldChg>
      <pc:sldChg chg="addSp modSp add mod">
        <pc:chgData name="Maruta Avotiņa" userId="5ee6cc93-0b56-4a1a-9942-306bf2cf4d6f" providerId="ADAL" clId="{0341F4C7-6CBF-4106-A155-DEEFAC6A2D49}" dt="2025-01-30T14:54:33.111" v="169" actId="1076"/>
        <pc:sldMkLst>
          <pc:docMk/>
          <pc:sldMk cId="4217134316" sldId="509"/>
        </pc:sldMkLst>
      </pc:sldChg>
      <pc:sldChg chg="addSp modSp add mod">
        <pc:chgData name="Maruta Avotiņa" userId="5ee6cc93-0b56-4a1a-9942-306bf2cf4d6f" providerId="ADAL" clId="{0341F4C7-6CBF-4106-A155-DEEFAC6A2D49}" dt="2025-01-30T14:55:58.414" v="193" actId="6549"/>
        <pc:sldMkLst>
          <pc:docMk/>
          <pc:sldMk cId="1312322983" sldId="510"/>
        </pc:sldMkLst>
      </pc:sldChg>
      <pc:sldChg chg="addSp modSp add mod">
        <pc:chgData name="Maruta Avotiņa" userId="5ee6cc93-0b56-4a1a-9942-306bf2cf4d6f" providerId="ADAL" clId="{0341F4C7-6CBF-4106-A155-DEEFAC6A2D49}" dt="2025-01-30T14:57:08.373" v="228" actId="1076"/>
        <pc:sldMkLst>
          <pc:docMk/>
          <pc:sldMk cId="1986905759" sldId="511"/>
        </pc:sldMkLst>
      </pc:sldChg>
      <pc:sldChg chg="addSp modSp add mod">
        <pc:chgData name="Maruta Avotiņa" userId="5ee6cc93-0b56-4a1a-9942-306bf2cf4d6f" providerId="ADAL" clId="{0341F4C7-6CBF-4106-A155-DEEFAC6A2D49}" dt="2025-01-30T14:57:27.212" v="239" actId="1076"/>
        <pc:sldMkLst>
          <pc:docMk/>
          <pc:sldMk cId="3785677460" sldId="512"/>
        </pc:sldMkLst>
      </pc:sldChg>
      <pc:sldChg chg="addSp modSp add mod">
        <pc:chgData name="Maruta Avotiņa" userId="5ee6cc93-0b56-4a1a-9942-306bf2cf4d6f" providerId="ADAL" clId="{0341F4C7-6CBF-4106-A155-DEEFAC6A2D49}" dt="2025-01-30T14:57:41.082" v="246" actId="1076"/>
        <pc:sldMkLst>
          <pc:docMk/>
          <pc:sldMk cId="298853198" sldId="513"/>
        </pc:sldMkLst>
      </pc:sldChg>
      <pc:sldChg chg="addSp modSp add mod">
        <pc:chgData name="Maruta Avotiņa" userId="5ee6cc93-0b56-4a1a-9942-306bf2cf4d6f" providerId="ADAL" clId="{0341F4C7-6CBF-4106-A155-DEEFAC6A2D49}" dt="2025-01-30T14:57:52.960" v="253" actId="1076"/>
        <pc:sldMkLst>
          <pc:docMk/>
          <pc:sldMk cId="669197363" sldId="514"/>
        </pc:sldMkLst>
      </pc:sldChg>
      <pc:sldChg chg="addSp modSp add mod">
        <pc:chgData name="Maruta Avotiņa" userId="5ee6cc93-0b56-4a1a-9942-306bf2cf4d6f" providerId="ADAL" clId="{0341F4C7-6CBF-4106-A155-DEEFAC6A2D49}" dt="2025-01-30T14:58:06.239" v="260" actId="14100"/>
        <pc:sldMkLst>
          <pc:docMk/>
          <pc:sldMk cId="1664972952" sldId="515"/>
        </pc:sldMkLst>
      </pc:sldChg>
      <pc:sldChg chg="addSp modSp add mod">
        <pc:chgData name="Maruta Avotiņa" userId="5ee6cc93-0b56-4a1a-9942-306bf2cf4d6f" providerId="ADAL" clId="{0341F4C7-6CBF-4106-A155-DEEFAC6A2D49}" dt="2025-01-30T15:02:23.809" v="322" actId="207"/>
        <pc:sldMkLst>
          <pc:docMk/>
          <pc:sldMk cId="1294011532" sldId="516"/>
        </pc:sldMkLst>
      </pc:sldChg>
      <pc:sldChg chg="addSp modSp add mod">
        <pc:chgData name="Maruta Avotiņa" userId="5ee6cc93-0b56-4a1a-9942-306bf2cf4d6f" providerId="ADAL" clId="{0341F4C7-6CBF-4106-A155-DEEFAC6A2D49}" dt="2025-01-30T14:58:56.711" v="284" actId="1076"/>
        <pc:sldMkLst>
          <pc:docMk/>
          <pc:sldMk cId="995073562" sldId="517"/>
        </pc:sldMkLst>
      </pc:sldChg>
      <pc:sldChg chg="addSp modSp add mod">
        <pc:chgData name="Maruta Avotiņa" userId="5ee6cc93-0b56-4a1a-9942-306bf2cf4d6f" providerId="ADAL" clId="{0341F4C7-6CBF-4106-A155-DEEFAC6A2D49}" dt="2025-01-30T14:59:08.614" v="290" actId="1076"/>
        <pc:sldMkLst>
          <pc:docMk/>
          <pc:sldMk cId="1674316341" sldId="518"/>
        </pc:sldMkLst>
      </pc:sldChg>
      <pc:sldChg chg="addSp modSp add mod">
        <pc:chgData name="Maruta Avotiņa" userId="5ee6cc93-0b56-4a1a-9942-306bf2cf4d6f" providerId="ADAL" clId="{0341F4C7-6CBF-4106-A155-DEEFAC6A2D49}" dt="2025-01-30T14:59:47.191" v="304" actId="1076"/>
        <pc:sldMkLst>
          <pc:docMk/>
          <pc:sldMk cId="4258079271" sldId="519"/>
        </pc:sldMkLst>
      </pc:sldChg>
      <pc:sldChg chg="modSp add mod">
        <pc:chgData name="Maruta Avotiņa" userId="5ee6cc93-0b56-4a1a-9942-306bf2cf4d6f" providerId="ADAL" clId="{0341F4C7-6CBF-4106-A155-DEEFAC6A2D49}" dt="2025-01-30T14:56:47.017" v="216" actId="1076"/>
        <pc:sldMkLst>
          <pc:docMk/>
          <pc:sldMk cId="2773337479" sldId="52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5981324-FF0A-4606-7308-2EAB964E1BDE}"/>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23D880B1-F2F0-8768-1747-9918785082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5461ACAF-E798-EFE7-4EFD-AFD670FC1FF4}"/>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2F36B0B0-446A-B54F-CB7A-681642A8491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74F33FB9-4EDC-4D6D-1CBD-1A7B84FDB67E}"/>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11814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1A5FF4B-6CBA-DC63-226B-BB1BCB47D214}"/>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2D267B87-75DA-F913-2E53-1B098BE4EC34}"/>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EA4627C5-73C6-EC10-28A2-E6C0DB56F1D5}"/>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81F69747-A2B2-01A7-1802-0D726DE67909}"/>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2E8310F2-8D38-EC03-E21E-F25B88932EAF}"/>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33673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6EED9313-D0EA-9D99-8511-D1468735A5F4}"/>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2C4734EB-40A2-487E-135D-43E0CA1BF22D}"/>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B8EEEEF-ECBD-07D9-6BCD-2D3B449E4F7E}"/>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17A12AF3-87D7-FD1C-37DD-5B921898BB7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6DA12E49-A6B1-230A-55B7-F8D3E93AFFFA}"/>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664740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B80EF1F-90C8-80E3-CCA4-618A9E994458}"/>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93294E78-CDD7-3F33-58F0-DFA6E21BC656}"/>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FB12412-D668-E7FA-10D9-9E845B21CBD8}"/>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AAB2F6BD-A928-D450-9ED5-1BC5DAB4CDFB}"/>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D1D862A4-4D66-51AA-17FB-B8F02C3CD319}"/>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43119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FF0D5BA-6BBF-237F-407E-E5B474307259}"/>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3E17E2A8-7AEA-6028-9ACF-33FDFE5808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6FE01AD1-510B-F51E-4B9F-A243358D3E75}"/>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4FBD809C-F7A2-7E14-CED1-4E343849C94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A36F7F88-F5C7-3F94-62FD-C1F591D148D3}"/>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131095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ABB3D24-29B2-24A0-A001-E59078B15B8D}"/>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E2B39E40-B2CA-6AF2-0C22-BCCC1DF47B96}"/>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7A972AD8-2FF8-39C1-58C2-5DC92F6609ED}"/>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8256D730-D786-4E5D-A190-B3C1AE3254A9}"/>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4442F022-505F-BCF9-FF2A-21CCB6507DF0}"/>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B8D6EBD0-9214-04AB-6C80-B683B37F8208}"/>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27266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B0968FB-301B-E3A6-857E-F0947D71E2A4}"/>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0331E98B-287C-6968-4667-A6B6CACBE1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493FFB5A-8339-8E08-6BDA-8EF16CBB69E8}"/>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357B93FD-3F57-B4FD-33DE-22340B408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0CF39E52-C9BF-C636-BBF9-4039F2F2B9AF}"/>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47C58551-075A-4E5A-1583-4F8397BB8309}"/>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8" name="Kājenes vietturis 7">
            <a:extLst>
              <a:ext uri="{FF2B5EF4-FFF2-40B4-BE49-F238E27FC236}">
                <a16:creationId xmlns:a16="http://schemas.microsoft.com/office/drawing/2014/main" id="{596F06E9-3814-5376-789E-122EF04F4412}"/>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52538862-48C2-2224-F31D-452146A860FB}"/>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3689232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7FF12A2-1E21-B89A-A73B-AC1996567A74}"/>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40F1DF39-193C-4C80-BD10-32F12EF3CFA2}"/>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4" name="Kājenes vietturis 3">
            <a:extLst>
              <a:ext uri="{FF2B5EF4-FFF2-40B4-BE49-F238E27FC236}">
                <a16:creationId xmlns:a16="http://schemas.microsoft.com/office/drawing/2014/main" id="{5970FCC3-0806-23D8-9959-D32EAB482FD0}"/>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625CC93B-F167-EB39-EBED-9797C6219EE2}"/>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405589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EBD2A9BC-7551-9F3C-CCAF-909FEA0A98A1}"/>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3" name="Kājenes vietturis 2">
            <a:extLst>
              <a:ext uri="{FF2B5EF4-FFF2-40B4-BE49-F238E27FC236}">
                <a16:creationId xmlns:a16="http://schemas.microsoft.com/office/drawing/2014/main" id="{3326BFE4-BD68-1F1D-FB61-A3FDDEF3442D}"/>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C8CB66BF-E62A-45F8-92BC-CD919971C72D}"/>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752607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FE64FD4-2C19-384A-9DDE-BA477926DCE7}"/>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4E97143B-C2CB-1FC8-1996-E9C4268E3A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7C5292CA-42C8-2281-D592-7E85D894A1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F23175A2-DBC2-5291-F443-47181EAB8083}"/>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43A1113A-43CF-98A0-220C-89F286D4E62E}"/>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0C2B7928-948F-99AC-0712-01CB21DEA571}"/>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42683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9C8D5A7-F467-2595-4000-C61D46F942B3}"/>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62472AED-E61F-5114-AD3B-8B54E63F28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F60A7951-AC52-FCF6-D3A8-A98A0E4FB7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1D4690A4-23FC-9CB7-68F7-2C300FC586BB}"/>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94B54E06-9F68-A7F8-0798-8644C0054238}"/>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DBFE810E-0B34-53E8-A30B-3FB47F0A5EAD}"/>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004866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3A6862B5-BB83-55D6-7C79-87EEBBA68D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DFC0587B-4A8B-125F-55DB-9539BCF31E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64C4141B-2785-15B2-1D5A-B0D436ABE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958F9E9F-8EBE-903C-E6E9-5118AFF99F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B55F3A1E-3F2E-C0A5-A089-A21E830F4C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0E4E9-6FA6-4224-A724-7FB35098940B}" type="slidenum">
              <a:rPr lang="lv-LV" smtClean="0"/>
              <a:t>‹#›</a:t>
            </a:fld>
            <a:endParaRPr lang="lv-LV"/>
          </a:p>
        </p:txBody>
      </p:sp>
    </p:spTree>
    <p:extLst>
      <p:ext uri="{BB962C8B-B14F-4D97-AF65-F5344CB8AC3E}">
        <p14:creationId xmlns:p14="http://schemas.microsoft.com/office/powerpoint/2010/main" val="2600593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pakšvirsraksts 2">
            <a:extLst>
              <a:ext uri="{FF2B5EF4-FFF2-40B4-BE49-F238E27FC236}">
                <a16:creationId xmlns:a16="http://schemas.microsoft.com/office/drawing/2014/main" id="{908C684F-0691-538A-35EC-9C759AB62C33}"/>
              </a:ext>
            </a:extLst>
          </p:cNvPr>
          <p:cNvSpPr>
            <a:spLocks noGrp="1"/>
          </p:cNvSpPr>
          <p:nvPr>
            <p:ph type="subTitle" idx="1"/>
          </p:nvPr>
        </p:nvSpPr>
        <p:spPr>
          <a:xfrm>
            <a:off x="585926" y="4538329"/>
            <a:ext cx="11256886" cy="1942646"/>
          </a:xfrm>
        </p:spPr>
        <p:txBody>
          <a:bodyPr>
            <a:normAutofit/>
          </a:bodyPr>
          <a:lstStyle/>
          <a:p>
            <a:r>
              <a:rPr lang="lv-LV"/>
              <a:t>Meistarklase</a:t>
            </a:r>
          </a:p>
          <a:p>
            <a:endParaRPr lang="lv-LV" dirty="0"/>
          </a:p>
          <a:p>
            <a:pPr algn="r"/>
            <a:r>
              <a:rPr lang="lv-LV" dirty="0"/>
              <a:t>Rīgas Valsts 1. ģimnāzija</a:t>
            </a:r>
          </a:p>
        </p:txBody>
      </p:sp>
      <p:sp>
        <p:nvSpPr>
          <p:cNvPr id="4" name="Virsraksts 3">
            <a:extLst>
              <a:ext uri="{FF2B5EF4-FFF2-40B4-BE49-F238E27FC236}">
                <a16:creationId xmlns:a16="http://schemas.microsoft.com/office/drawing/2014/main" id="{B6219862-EF44-1CC2-D0F3-474312D0798F}"/>
              </a:ext>
            </a:extLst>
          </p:cNvPr>
          <p:cNvSpPr txBox="1">
            <a:spLocks noGrp="1"/>
          </p:cNvSpPr>
          <p:nvPr>
            <p:ph type="ctrTitle"/>
          </p:nvPr>
        </p:nvSpPr>
        <p:spPr>
          <a:xfrm>
            <a:off x="727969" y="1868605"/>
            <a:ext cx="11114843" cy="2193806"/>
          </a:xfrm>
          <a:prstGeom prst="rect">
            <a:avLst/>
          </a:prstGeom>
          <a:noFill/>
        </p:spPr>
        <p:txBody>
          <a:bodyPr wrap="square" rtlCol="0">
            <a:spAutoFit/>
          </a:bodyPr>
          <a:lstStyle/>
          <a:p>
            <a:pPr algn="ctr">
              <a:lnSpc>
                <a:spcPct val="150000"/>
              </a:lnSpc>
            </a:pPr>
            <a:r>
              <a:rPr lang="lv-LV" sz="4800" b="1" i="0" dirty="0">
                <a:solidFill>
                  <a:schemeClr val="accent2"/>
                </a:solidFill>
                <a:effectLst/>
                <a:latin typeface="Calibri" panose="020F0502020204030204" pitchFamily="34" charset="0"/>
                <a:ea typeface="Calibri" panose="020F0502020204030204" pitchFamily="34" charset="0"/>
                <a:cs typeface="Calibri" panose="020F0502020204030204" pitchFamily="34" charset="0"/>
              </a:rPr>
              <a:t>VĒRTĒŠANAS PIEEJA UN IZPRATNES </a:t>
            </a:r>
          </a:p>
          <a:p>
            <a:pPr algn="ctr">
              <a:lnSpc>
                <a:spcPct val="150000"/>
              </a:lnSpc>
            </a:pPr>
            <a:r>
              <a:rPr lang="lv-LV" sz="4800" b="1" i="0" dirty="0">
                <a:solidFill>
                  <a:schemeClr val="accent2"/>
                </a:solidFill>
                <a:effectLst/>
                <a:latin typeface="Calibri" panose="020F0502020204030204" pitchFamily="34" charset="0"/>
                <a:ea typeface="Calibri" panose="020F0502020204030204" pitchFamily="34" charset="0"/>
                <a:cs typeface="Calibri" panose="020F0502020204030204" pitchFamily="34" charset="0"/>
              </a:rPr>
              <a:t>LĪMEŅI MATEMĀTIKAS OLIMPIĀDĒS</a:t>
            </a:r>
            <a:endParaRPr lang="ko-KR" altLang="en-US" sz="4800" b="1" dirty="0">
              <a:solidFill>
                <a:schemeClr val="accent2"/>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3ADB4741-2926-7A83-8456-5510F45D78D9}"/>
              </a:ext>
            </a:extLst>
          </p:cNvPr>
          <p:cNvSpPr txBox="1"/>
          <p:nvPr/>
        </p:nvSpPr>
        <p:spPr>
          <a:xfrm>
            <a:off x="203468" y="377025"/>
            <a:ext cx="4457310" cy="1015663"/>
          </a:xfrm>
          <a:prstGeom prst="rect">
            <a:avLst/>
          </a:prstGeom>
          <a:noFill/>
        </p:spPr>
        <p:txBody>
          <a:bodyPr wrap="square" rtlCol="0">
            <a:spAutoFit/>
          </a:bodyPr>
          <a:lstStyle/>
          <a:p>
            <a:pPr algn="ctr"/>
            <a:r>
              <a:rPr lang="lv-LV" altLang="ko-KR" sz="6000" b="1" dirty="0">
                <a:solidFill>
                  <a:schemeClr val="accent3">
                    <a:lumMod val="50000"/>
                  </a:schemeClr>
                </a:solidFill>
                <a:latin typeface="Calibri" panose="020F0502020204030204" pitchFamily="34" charset="0"/>
                <a:cs typeface="Calibri" panose="020F0502020204030204" pitchFamily="34" charset="0"/>
              </a:rPr>
              <a:t>5. klasei</a:t>
            </a:r>
            <a:endParaRPr lang="ko-KR" altLang="en-US" sz="6000" b="1" dirty="0">
              <a:solidFill>
                <a:schemeClr val="accent3">
                  <a:lumMod val="50000"/>
                </a:schemeClr>
              </a:solidFill>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33B2A330-0862-3A9B-288D-FE5A3B868063}"/>
              </a:ext>
            </a:extLst>
          </p:cNvPr>
          <p:cNvSpPr txBox="1"/>
          <p:nvPr/>
        </p:nvSpPr>
        <p:spPr>
          <a:xfrm>
            <a:off x="203468" y="6347534"/>
            <a:ext cx="2442078" cy="381740"/>
          </a:xfrm>
          <a:prstGeom prst="rect">
            <a:avLst/>
          </a:prstGeom>
          <a:noFill/>
        </p:spPr>
        <p:txBody>
          <a:bodyPr wrap="square" rtlCol="0">
            <a:spAutoFit/>
          </a:bodyPr>
          <a:lstStyle/>
          <a:p>
            <a:r>
              <a:rPr lang="lv-LV" dirty="0"/>
              <a:t>07.03.2025.</a:t>
            </a:r>
          </a:p>
        </p:txBody>
      </p:sp>
    </p:spTree>
    <p:extLst>
      <p:ext uri="{BB962C8B-B14F-4D97-AF65-F5344CB8AC3E}">
        <p14:creationId xmlns:p14="http://schemas.microsoft.com/office/powerpoint/2010/main" val="803883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32A53A-9A0C-77D0-E58C-9EFD2BAA5934}"/>
              </a:ext>
            </a:extLst>
          </p:cNvPr>
          <p:cNvSpPr txBox="1"/>
          <p:nvPr/>
        </p:nvSpPr>
        <p:spPr>
          <a:xfrm>
            <a:off x="340485" y="427109"/>
            <a:ext cx="11322780" cy="1695144"/>
          </a:xfrm>
          <a:prstGeom prst="rect">
            <a:avLst/>
          </a:prstGeom>
          <a:noFill/>
        </p:spPr>
        <p:txBody>
          <a:bodyPr wrap="square">
            <a:spAutoFit/>
          </a:bodyPr>
          <a:lstStyle/>
          <a:p>
            <a:pPr marL="217170" indent="-217170" algn="just">
              <a:lnSpc>
                <a:spcPct val="110000"/>
              </a:lnSpc>
              <a:spcBef>
                <a:spcPts val="600"/>
              </a:spcBef>
            </a:pPr>
            <a:r>
              <a:rPr lang="lv-LV" sz="2400" b="1" kern="100" dirty="0">
                <a:effectLst/>
                <a:latin typeface="Calibri" panose="020F0502020204030204" pitchFamily="34" charset="0"/>
                <a:ea typeface="NSimSun" panose="02010609030101010101" pitchFamily="49" charset="-122"/>
                <a:cs typeface="Arial" panose="020B0604020202020204" pitchFamily="34" charset="0"/>
              </a:rPr>
              <a:t>5.5.</a:t>
            </a:r>
            <a:r>
              <a:rPr lang="lv-LV" sz="2400" b="1"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Dotas sešas bumbiņas, uz kurām ir uzraksti 1 g, 2 g, 3 g, 4 g, 5 g, 6 g, kas atbilst bumbiņas masai gramos. Zināms, ka pieci no šiem uzrakstiem ir pareizi, bet viens ir nepareizs – attiecīgās bumbiņas masa ir mazāka nekā norādīts uzrakstā. Kā ar divām svēršanām uz sviru svariem var noskaidrot, kurš uzraksts ir nepareizs?</a:t>
            </a:r>
            <a:endParaRPr lang="lv-LV" sz="2400" kern="100" dirty="0">
              <a:effectLst/>
              <a:latin typeface="Liberation Serif"/>
              <a:ea typeface="NSimSun" panose="02010609030101010101" pitchFamily="49" charset="-122"/>
              <a:cs typeface="Arial" panose="020B0604020202020204" pitchFamily="34" charset="0"/>
            </a:endParaRPr>
          </a:p>
        </p:txBody>
      </p:sp>
    </p:spTree>
    <p:extLst>
      <p:ext uri="{BB962C8B-B14F-4D97-AF65-F5344CB8AC3E}">
        <p14:creationId xmlns:p14="http://schemas.microsoft.com/office/powerpoint/2010/main" val="2156972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5592E-AB14-2BA7-D27A-5A03321F04E3}"/>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D0A3925-1839-ED35-6297-E09691E94A73}"/>
                  </a:ext>
                </a:extLst>
              </p:cNvPr>
              <p:cNvSpPr txBox="1"/>
              <p:nvPr/>
            </p:nvSpPr>
            <p:spPr>
              <a:xfrm>
                <a:off x="426098" y="489396"/>
                <a:ext cx="10966580" cy="6030497"/>
              </a:xfrm>
              <a:prstGeom prst="rect">
                <a:avLst/>
              </a:prstGeom>
              <a:noFill/>
            </p:spPr>
            <p:txBody>
              <a:bodyPr wrap="square">
                <a:spAutoFit/>
              </a:bodyPr>
              <a:lstStyle/>
              <a:p>
                <a:pPr marL="217170" indent="-217170" algn="just">
                  <a:lnSpc>
                    <a:spcPct val="110000"/>
                  </a:lnSpc>
                </a:pPr>
                <a:r>
                  <a:rPr lang="lv-LV" sz="2200" b="1" kern="100" dirty="0">
                    <a:effectLst/>
                    <a:latin typeface="Calibri" panose="020F0502020204030204" pitchFamily="34" charset="0"/>
                    <a:ea typeface="NSimSun" panose="02010609030101010101" pitchFamily="49" charset="-122"/>
                    <a:cs typeface="Arial" panose="020B0604020202020204" pitchFamily="34" charset="0"/>
                  </a:rPr>
                  <a:t>Atrisinājums.</a:t>
                </a:r>
                <a:r>
                  <a:rPr lang="lv-LV" sz="2200" kern="100" dirty="0">
                    <a:effectLst/>
                    <a:latin typeface="Calibri" panose="020F0502020204030204" pitchFamily="34" charset="0"/>
                    <a:ea typeface="NSimSun" panose="02010609030101010101" pitchFamily="49" charset="-122"/>
                    <a:cs typeface="Arial" panose="020B0604020202020204" pitchFamily="34" charset="0"/>
                  </a:rPr>
                  <a:t> Pirmajā svēršanā vienā kausā liekam 1 g un 2 g bumbiņas, bet otrā liekam 3 g bumbiņu.</a:t>
                </a:r>
              </a:p>
              <a:p>
                <a:pPr marL="217170" indent="-217170" algn="just">
                  <a:lnSpc>
                    <a:spcPct val="110000"/>
                  </a:lnSpc>
                </a:pPr>
                <a:r>
                  <a:rPr lang="lv-LV" sz="2200" kern="100" dirty="0">
                    <a:latin typeface="Calibri" panose="020F0502020204030204" pitchFamily="34" charset="0"/>
                    <a:ea typeface="NSimSun" panose="02010609030101010101" pitchFamily="49" charset="-122"/>
                    <a:cs typeface="Arial" panose="020B0604020202020204" pitchFamily="34" charset="0"/>
                  </a:rPr>
                  <a:t> </a:t>
                </a:r>
              </a:p>
              <a:p>
                <a:pPr marL="217170" indent="-217170" algn="just">
                  <a:lnSpc>
                    <a:spcPct val="110000"/>
                  </a:lnSpc>
                </a:pPr>
                <a:r>
                  <a:rPr lang="lv-LV" sz="2200" kern="100" dirty="0">
                    <a:effectLst/>
                    <a:latin typeface="Calibri" panose="020F0502020204030204" pitchFamily="34" charset="0"/>
                    <a:ea typeface="NSimSun" panose="02010609030101010101" pitchFamily="49" charset="-122"/>
                    <a:cs typeface="Arial" panose="020B0604020202020204" pitchFamily="34" charset="0"/>
                  </a:rPr>
                  <a:t>Iespējami trīs gadījumi.</a:t>
                </a:r>
                <a:endParaRPr lang="lv-LV" sz="2200" kern="100" dirty="0">
                  <a:effectLst/>
                  <a:latin typeface="Liberation Serif"/>
                  <a:ea typeface="NSimSun" panose="02010609030101010101" pitchFamily="49" charset="-122"/>
                  <a:cs typeface="Arial" panose="020B0604020202020204" pitchFamily="34" charset="0"/>
                </a:endParaRPr>
              </a:p>
              <a:p>
                <a:pPr marL="540385" indent="-180340" algn="just">
                  <a:lnSpc>
                    <a:spcPct val="110000"/>
                  </a:lnSpc>
                </a:pPr>
                <a:r>
                  <a:rPr lang="lv-LV" sz="2200" kern="100" dirty="0">
                    <a:effectLst/>
                    <a:latin typeface="Calibri" panose="020F0502020204030204" pitchFamily="34" charset="0"/>
                    <a:ea typeface="NSimSun" panose="02010609030101010101" pitchFamily="49" charset="-122"/>
                    <a:cs typeface="Arial" panose="020B0604020202020204" pitchFamily="34" charset="0"/>
                  </a:rPr>
                  <a:t>1.	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&gt;3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3 g.</a:t>
                </a:r>
                <a:endParaRPr lang="lv-LV" sz="2200" kern="100" dirty="0">
                  <a:effectLst/>
                  <a:latin typeface="Liberation Serif"/>
                  <a:ea typeface="NSimSun" panose="02010609030101010101" pitchFamily="49" charset="-122"/>
                  <a:cs typeface="Arial" panose="020B0604020202020204" pitchFamily="34" charset="0"/>
                </a:endParaRPr>
              </a:p>
              <a:p>
                <a:pPr marL="540385" indent="-180340" algn="just">
                  <a:lnSpc>
                    <a:spcPct val="110000"/>
                  </a:lnSpc>
                </a:pPr>
                <a:r>
                  <a:rPr lang="lv-LV" sz="2200" kern="100" dirty="0">
                    <a:effectLst/>
                    <a:latin typeface="Calibri" panose="020F0502020204030204" pitchFamily="34" charset="0"/>
                    <a:ea typeface="NSimSun" panose="02010609030101010101" pitchFamily="49" charset="-122"/>
                    <a:cs typeface="Arial" panose="020B0604020202020204" pitchFamily="34" charset="0"/>
                  </a:rPr>
                  <a:t>2.	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&lt;3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1 g vai 2 g. Otrajā svēršanā vienā kausā liekam 1 g un 5 g, bet otrā kausā liekam 2 g un 4 g:</a:t>
                </a:r>
                <a:endParaRPr lang="lv-LV" sz="2200" kern="100" dirty="0">
                  <a:effectLst/>
                  <a:latin typeface="Liberation Serif"/>
                  <a:ea typeface="NSimSun" panose="02010609030101010101" pitchFamily="49" charset="-122"/>
                  <a:cs typeface="Arial" panose="020B0604020202020204" pitchFamily="34" charset="0"/>
                </a:endParaRPr>
              </a:p>
              <a:p>
                <a:pPr marL="742950" lvl="1" indent="-285750" algn="just">
                  <a:lnSpc>
                    <a:spcPct val="110000"/>
                  </a:lnSpc>
                  <a:buFont typeface="Courier New" panose="02070309020205020404" pitchFamily="49" charset="0"/>
                  <a:buChar char="o"/>
                </a:pPr>
                <a:r>
                  <a:rPr lang="lv-LV" sz="2200" kern="100" dirty="0">
                    <a:effectLst/>
                    <a:latin typeface="Calibri" panose="020F0502020204030204" pitchFamily="34" charset="0"/>
                    <a:ea typeface="NSimSun" panose="02010609030101010101" pitchFamily="49" charset="-122"/>
                    <a:cs typeface="Arial" panose="020B0604020202020204" pitchFamily="34" charset="0"/>
                  </a:rPr>
                  <a:t>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+5 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&lt;2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kern="100">
                        <a:effectLst/>
                        <a:latin typeface="Cambria Math" panose="02040503050406030204" pitchFamily="18" charset="0"/>
                        <a:ea typeface="NSimSun" panose="02010609030101010101" pitchFamily="49" charset="-122"/>
                        <a:cs typeface="Calibri" panose="020F0502020204030204" pitchFamily="34" charset="0"/>
                      </a:rPr>
                      <m:t>+4 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1 g;</a:t>
                </a:r>
                <a:endParaRPr lang="lv-LV" sz="2200" kern="100" dirty="0">
                  <a:effectLst/>
                  <a:latin typeface="Liberation Serif"/>
                  <a:ea typeface="NSimSun" panose="02010609030101010101" pitchFamily="49" charset="-122"/>
                  <a:cs typeface="Arial" panose="020B0604020202020204" pitchFamily="34" charset="0"/>
                </a:endParaRPr>
              </a:p>
              <a:p>
                <a:pPr marL="742950" lvl="1" indent="-285750" algn="just">
                  <a:lnSpc>
                    <a:spcPct val="110000"/>
                  </a:lnSpc>
                  <a:buFont typeface="Courier New" panose="02070309020205020404" pitchFamily="49" charset="0"/>
                  <a:buChar char="o"/>
                </a:pPr>
                <a:r>
                  <a:rPr lang="lv-LV" sz="2200" kern="100" dirty="0">
                    <a:effectLst/>
                    <a:latin typeface="Calibri" panose="020F0502020204030204" pitchFamily="34" charset="0"/>
                    <a:ea typeface="NSimSun" panose="02010609030101010101" pitchFamily="49" charset="-122"/>
                    <a:cs typeface="Arial" panose="020B0604020202020204" pitchFamily="34" charset="0"/>
                  </a:rPr>
                  <a:t>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+5 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&gt;2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kern="100">
                        <a:effectLst/>
                        <a:latin typeface="Cambria Math" panose="02040503050406030204" pitchFamily="18" charset="0"/>
                        <a:ea typeface="NSimSun" panose="02010609030101010101" pitchFamily="49" charset="-122"/>
                        <a:cs typeface="Calibri" panose="020F0502020204030204" pitchFamily="34" charset="0"/>
                      </a:rPr>
                      <m:t>+4 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2 g.</a:t>
                </a:r>
                <a:endParaRPr lang="lv-LV" sz="2200" kern="100" dirty="0">
                  <a:effectLst/>
                  <a:latin typeface="Liberation Serif"/>
                  <a:ea typeface="NSimSun" panose="02010609030101010101" pitchFamily="49" charset="-122"/>
                  <a:cs typeface="Arial" panose="020B0604020202020204" pitchFamily="34" charset="0"/>
                </a:endParaRPr>
              </a:p>
              <a:p>
                <a:pPr marL="540385" indent="-180340" algn="just">
                  <a:lnSpc>
                    <a:spcPct val="110000"/>
                  </a:lnSpc>
                </a:pPr>
                <a:r>
                  <a:rPr lang="lv-LV" sz="2200" kern="100" dirty="0">
                    <a:effectLst/>
                    <a:latin typeface="Calibri" panose="020F0502020204030204" pitchFamily="34" charset="0"/>
                    <a:ea typeface="NSimSun" panose="02010609030101010101" pitchFamily="49" charset="-122"/>
                    <a:cs typeface="Arial" panose="020B0604020202020204" pitchFamily="34" charset="0"/>
                  </a:rPr>
                  <a:t>3.	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=3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4 g, 5 g vai 6 g. Otrajā svēršanā vienā kausā liekam 1 g un 5 g, bet otrā kausā liekam 2 g un 4 g:</a:t>
                </a:r>
                <a:endParaRPr lang="lv-LV" sz="2200" kern="100" dirty="0">
                  <a:effectLst/>
                  <a:latin typeface="Liberation Serif"/>
                  <a:ea typeface="NSimSun" panose="02010609030101010101" pitchFamily="49" charset="-122"/>
                  <a:cs typeface="Arial" panose="020B0604020202020204" pitchFamily="34" charset="0"/>
                </a:endParaRPr>
              </a:p>
              <a:p>
                <a:pPr marL="742950" lvl="1" indent="-285750" algn="just">
                  <a:lnSpc>
                    <a:spcPct val="110000"/>
                  </a:lnSpc>
                  <a:buFont typeface="Courier New" panose="02070309020205020404" pitchFamily="49" charset="0"/>
                  <a:buChar char="o"/>
                </a:pPr>
                <a:r>
                  <a:rPr lang="lv-LV" sz="2200" kern="100" dirty="0">
                    <a:effectLst/>
                    <a:latin typeface="Calibri" panose="020F0502020204030204" pitchFamily="34" charset="0"/>
                    <a:ea typeface="NSimSun" panose="02010609030101010101" pitchFamily="49" charset="-122"/>
                    <a:cs typeface="Arial" panose="020B0604020202020204" pitchFamily="34" charset="0"/>
                  </a:rPr>
                  <a:t>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+5 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&lt;2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kern="100">
                        <a:effectLst/>
                        <a:latin typeface="Cambria Math" panose="02040503050406030204" pitchFamily="18" charset="0"/>
                        <a:ea typeface="NSimSun" panose="02010609030101010101" pitchFamily="49" charset="-122"/>
                        <a:cs typeface="Calibri" panose="020F0502020204030204" pitchFamily="34" charset="0"/>
                      </a:rPr>
                      <m:t>+4 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5 g;</a:t>
                </a:r>
                <a:endParaRPr lang="lv-LV" sz="2200" kern="100" dirty="0">
                  <a:effectLst/>
                  <a:latin typeface="Liberation Serif"/>
                  <a:ea typeface="NSimSun" panose="02010609030101010101" pitchFamily="49" charset="-122"/>
                  <a:cs typeface="Arial" panose="020B0604020202020204" pitchFamily="34" charset="0"/>
                </a:endParaRPr>
              </a:p>
              <a:p>
                <a:pPr marL="742950" lvl="1" indent="-285750" algn="just">
                  <a:lnSpc>
                    <a:spcPct val="110000"/>
                  </a:lnSpc>
                  <a:buFont typeface="Courier New" panose="02070309020205020404" pitchFamily="49" charset="0"/>
                  <a:buChar char="o"/>
                </a:pPr>
                <a:r>
                  <a:rPr lang="lv-LV" sz="2200" kern="100" dirty="0">
                    <a:effectLst/>
                    <a:latin typeface="Calibri" panose="020F0502020204030204" pitchFamily="34" charset="0"/>
                    <a:ea typeface="NSimSun" panose="02010609030101010101" pitchFamily="49" charset="-122"/>
                    <a:cs typeface="Arial" panose="020B0604020202020204" pitchFamily="34" charset="0"/>
                  </a:rPr>
                  <a:t>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+5 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&gt;2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kern="100">
                        <a:effectLst/>
                        <a:latin typeface="Cambria Math" panose="02040503050406030204" pitchFamily="18" charset="0"/>
                        <a:ea typeface="NSimSun" panose="02010609030101010101" pitchFamily="49" charset="-122"/>
                        <a:cs typeface="Calibri" panose="020F0502020204030204" pitchFamily="34" charset="0"/>
                      </a:rPr>
                      <m:t>+4 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4 g;</a:t>
                </a:r>
                <a:endParaRPr lang="lv-LV" sz="2200" kern="100" dirty="0">
                  <a:effectLst/>
                  <a:latin typeface="Liberation Serif"/>
                  <a:ea typeface="NSimSun" panose="02010609030101010101" pitchFamily="49" charset="-122"/>
                  <a:cs typeface="Arial" panose="020B0604020202020204" pitchFamily="34" charset="0"/>
                </a:endParaRPr>
              </a:p>
              <a:p>
                <a:pPr marL="742950" lvl="1" indent="-285750" algn="just">
                  <a:lnSpc>
                    <a:spcPct val="110000"/>
                  </a:lnSpc>
                  <a:buFont typeface="Courier New" panose="02070309020205020404" pitchFamily="49" charset="0"/>
                  <a:buChar char="o"/>
                </a:pPr>
                <a:r>
                  <a:rPr lang="lv-LV" sz="2200" kern="100" dirty="0">
                    <a:effectLst/>
                    <a:latin typeface="Calibri" panose="020F0502020204030204" pitchFamily="34" charset="0"/>
                    <a:ea typeface="NSimSun" panose="02010609030101010101" pitchFamily="49" charset="-122"/>
                    <a:cs typeface="Arial" panose="020B0604020202020204" pitchFamily="34" charset="0"/>
                  </a:rPr>
                  <a:t>ja </a:t>
                </a:r>
                <a14:m>
                  <m:oMath xmlns:m="http://schemas.openxmlformats.org/officeDocument/2006/math">
                    <m:r>
                      <a:rPr lang="lv-LV" sz="2200" i="1" kern="100">
                        <a:effectLst/>
                        <a:latin typeface="Cambria Math" panose="02040503050406030204" pitchFamily="18" charset="0"/>
                        <a:ea typeface="NSimSun" panose="02010609030101010101" pitchFamily="49" charset="-122"/>
                        <a:cs typeface="Calibri" panose="020F0502020204030204" pitchFamily="34" charset="0"/>
                      </a:rPr>
                      <m:t>1 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+5 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i="1" kern="100">
                        <a:effectLst/>
                        <a:latin typeface="Cambria Math" panose="02040503050406030204" pitchFamily="18" charset="0"/>
                        <a:ea typeface="NSimSun" panose="02010609030101010101" pitchFamily="49" charset="-122"/>
                        <a:cs typeface="Calibri" panose="020F0502020204030204" pitchFamily="34" charset="0"/>
                      </a:rPr>
                      <m:t>=2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r>
                      <a:rPr lang="lv-LV" sz="2200" kern="100">
                        <a:effectLst/>
                        <a:latin typeface="Cambria Math" panose="02040503050406030204" pitchFamily="18" charset="0"/>
                        <a:ea typeface="NSimSun" panose="02010609030101010101" pitchFamily="49" charset="-122"/>
                        <a:cs typeface="Calibri" panose="020F0502020204030204" pitchFamily="34" charset="0"/>
                      </a:rPr>
                      <m:t>+4 </m:t>
                    </m:r>
                    <m:r>
                      <m:rPr>
                        <m:sty m:val="p"/>
                      </m:rPr>
                      <a:rPr lang="lv-LV" sz="2200" kern="100">
                        <a:effectLst/>
                        <a:latin typeface="Cambria Math" panose="02040503050406030204" pitchFamily="18" charset="0"/>
                        <a:ea typeface="NSimSun" panose="02010609030101010101" pitchFamily="49" charset="-122"/>
                        <a:cs typeface="Calibri" panose="020F0502020204030204" pitchFamily="34" charset="0"/>
                      </a:rPr>
                      <m:t>g</m:t>
                    </m:r>
                  </m:oMath>
                </a14:m>
                <a:r>
                  <a:rPr lang="lv-LV" sz="2200" kern="100" dirty="0">
                    <a:effectLst/>
                    <a:latin typeface="Calibri" panose="020F0502020204030204" pitchFamily="34" charset="0"/>
                    <a:ea typeface="NSimSun" panose="02010609030101010101" pitchFamily="49" charset="-122"/>
                    <a:cs typeface="Arial" panose="020B0604020202020204" pitchFamily="34" charset="0"/>
                  </a:rPr>
                  <a:t>, tad nepareizais uzraksts ir 6 g.</a:t>
                </a:r>
                <a:endParaRPr lang="lv-LV" sz="2200" kern="100" dirty="0">
                  <a:effectLst/>
                  <a:latin typeface="Liberation Serif"/>
                  <a:ea typeface="NSimSun" panose="02010609030101010101" pitchFamily="49" charset="-122"/>
                  <a:cs typeface="Arial" panose="020B0604020202020204" pitchFamily="34" charset="0"/>
                </a:endParaRPr>
              </a:p>
              <a:p>
                <a:pPr marL="577215" indent="-217170" algn="just">
                  <a:lnSpc>
                    <a:spcPct val="110000"/>
                  </a:lnSpc>
                </a:pPr>
                <a:endParaRPr lang="lv-LV" sz="2200" i="1" kern="100" dirty="0">
                  <a:effectLst/>
                  <a:latin typeface="Calibri" panose="020F0502020204030204" pitchFamily="34" charset="0"/>
                  <a:ea typeface="NSimSun" panose="02010609030101010101" pitchFamily="49" charset="-122"/>
                  <a:cs typeface="Arial" panose="020B0604020202020204" pitchFamily="34" charset="0"/>
                </a:endParaRPr>
              </a:p>
              <a:p>
                <a:pPr marL="577215" indent="-217170" algn="just">
                  <a:lnSpc>
                    <a:spcPct val="110000"/>
                  </a:lnSpc>
                </a:pPr>
                <a:r>
                  <a:rPr lang="lv-LV" sz="2200" i="1" kern="100" dirty="0">
                    <a:effectLst/>
                    <a:latin typeface="Calibri" panose="020F0502020204030204" pitchFamily="34" charset="0"/>
                    <a:ea typeface="NSimSun" panose="02010609030101010101" pitchFamily="49" charset="-122"/>
                    <a:cs typeface="Arial" panose="020B0604020202020204" pitchFamily="34" charset="0"/>
                  </a:rPr>
                  <a:t>Piezīme.</a:t>
                </a:r>
                <a:r>
                  <a:rPr lang="lv-LV" sz="2200" kern="100" dirty="0">
                    <a:effectLst/>
                    <a:latin typeface="Calibri" panose="020F0502020204030204" pitchFamily="34" charset="0"/>
                    <a:ea typeface="NSimSun" panose="02010609030101010101" pitchFamily="49" charset="-122"/>
                    <a:cs typeface="Arial" panose="020B0604020202020204" pitchFamily="34" charset="0"/>
                  </a:rPr>
                  <a:t> Ir arī citi varianti, kā noskaidrot prasīto.</a:t>
                </a:r>
                <a:endParaRPr lang="lv-LV" sz="2200" kern="100" dirty="0">
                  <a:effectLst/>
                  <a:latin typeface="Liberation Serif"/>
                  <a:ea typeface="NSimSun" panose="02010609030101010101" pitchFamily="49" charset="-122"/>
                  <a:cs typeface="Arial" panose="020B0604020202020204" pitchFamily="34" charset="0"/>
                </a:endParaRPr>
              </a:p>
            </p:txBody>
          </p:sp>
        </mc:Choice>
        <mc:Fallback xmlns="">
          <p:sp>
            <p:nvSpPr>
              <p:cNvPr id="7" name="TextBox 6">
                <a:extLst>
                  <a:ext uri="{FF2B5EF4-FFF2-40B4-BE49-F238E27FC236}">
                    <a16:creationId xmlns:a16="http://schemas.microsoft.com/office/drawing/2014/main" id="{0D0A3925-1839-ED35-6297-E09691E94A73}"/>
                  </a:ext>
                </a:extLst>
              </p:cNvPr>
              <p:cNvSpPr txBox="1">
                <a:spLocks noRot="1" noChangeAspect="1" noMove="1" noResize="1" noEditPoints="1" noAdjustHandles="1" noChangeArrowheads="1" noChangeShapeType="1" noTextEdit="1"/>
              </p:cNvSpPr>
              <p:nvPr/>
            </p:nvSpPr>
            <p:spPr>
              <a:xfrm>
                <a:off x="426098" y="489396"/>
                <a:ext cx="10966580" cy="6030497"/>
              </a:xfrm>
              <a:prstGeom prst="rect">
                <a:avLst/>
              </a:prstGeom>
              <a:blipFill>
                <a:blip r:embed="rId2"/>
                <a:stretch>
                  <a:fillRect l="-723" t="-404" r="-723" b="-1111"/>
                </a:stretch>
              </a:blipFill>
            </p:spPr>
            <p:txBody>
              <a:bodyPr/>
              <a:lstStyle/>
              <a:p>
                <a:r>
                  <a:rPr lang="lv-LV">
                    <a:noFill/>
                  </a:rPr>
                  <a:t> </a:t>
                </a:r>
              </a:p>
            </p:txBody>
          </p:sp>
        </mc:Fallback>
      </mc:AlternateContent>
    </p:spTree>
    <p:extLst>
      <p:ext uri="{BB962C8B-B14F-4D97-AF65-F5344CB8AC3E}">
        <p14:creationId xmlns:p14="http://schemas.microsoft.com/office/powerpoint/2010/main" val="3285222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ula 1">
                <a:extLst>
                  <a:ext uri="{FF2B5EF4-FFF2-40B4-BE49-F238E27FC236}">
                    <a16:creationId xmlns:a16="http://schemas.microsoft.com/office/drawing/2014/main" id="{88D76481-AD24-872F-1407-C7052E920523}"/>
                  </a:ext>
                </a:extLst>
              </p:cNvPr>
              <p:cNvGraphicFramePr>
                <a:graphicFrameLocks noGrp="1"/>
              </p:cNvGraphicFramePr>
              <p:nvPr>
                <p:extLst>
                  <p:ext uri="{D42A27DB-BD31-4B8C-83A1-F6EECF244321}">
                    <p14:modId xmlns:p14="http://schemas.microsoft.com/office/powerpoint/2010/main" val="1823119654"/>
                  </p:ext>
                </p:extLst>
              </p:nvPr>
            </p:nvGraphicFramePr>
            <p:xfrm>
              <a:off x="550623" y="492275"/>
              <a:ext cx="10954022" cy="5078100"/>
            </p:xfrm>
            <a:graphic>
              <a:graphicData uri="http://schemas.openxmlformats.org/drawingml/2006/table">
                <a:tbl>
                  <a:tblPr firstRow="1" firstCol="1" bandRow="1">
                    <a:tableStyleId>{5940675A-B579-460E-94D1-54222C63F5DA}</a:tableStyleId>
                  </a:tblPr>
                  <a:tblGrid>
                    <a:gridCol w="1231524">
                      <a:extLst>
                        <a:ext uri="{9D8B030D-6E8A-4147-A177-3AD203B41FA5}">
                          <a16:colId xmlns:a16="http://schemas.microsoft.com/office/drawing/2014/main" val="1431127096"/>
                        </a:ext>
                      </a:extLst>
                    </a:gridCol>
                    <a:gridCol w="9722498">
                      <a:extLst>
                        <a:ext uri="{9D8B030D-6E8A-4147-A177-3AD203B41FA5}">
                          <a16:colId xmlns:a16="http://schemas.microsoft.com/office/drawing/2014/main" val="3879970742"/>
                        </a:ext>
                      </a:extLst>
                    </a:gridCol>
                  </a:tblGrid>
                  <a:tr h="498480">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Pirmajā svēršanā salīdzina 1 g un 2 g ar 3 g</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72052066"/>
                      </a:ext>
                    </a:extLst>
                  </a:tr>
                  <a:tr h="498480">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217170" indent="-217170" algn="just">
                            <a:lnSpc>
                              <a:spcPct val="107000"/>
                            </a:lnSpc>
                          </a:pPr>
                          <a:r>
                            <a:rPr lang="lv-LV" sz="2400" kern="100">
                              <a:effectLst/>
                            </a:rPr>
                            <a:t>Otrajā svēršanā salīdzina 1 g un 5 g ar 2 g un 4 g</a:t>
                          </a:r>
                          <a:endParaRPr lang="lv-LV" sz="2400" kern="100">
                            <a:effectLst/>
                            <a:latin typeface="Liberation Serif"/>
                            <a:ea typeface="NSimSun" panose="02010609030101010101" pitchFamily="49" charset="-122"/>
                            <a:cs typeface="Arial" panose="020B0604020202020204" pitchFamily="34" charset="0"/>
                          </a:endParaRPr>
                        </a:p>
                      </a:txBody>
                      <a:tcPr marL="68580" marR="68580" marT="0" marB="0" anchor="ctr"/>
                    </a:tc>
                    <a:extLst>
                      <a:ext uri="{0D108BD9-81ED-4DB2-BD59-A6C34878D82A}">
                        <a16:rowId xmlns:a16="http://schemas.microsoft.com/office/drawing/2014/main" val="3934447980"/>
                      </a:ext>
                    </a:extLst>
                  </a:tr>
                  <a:tr h="498480">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217170" indent="-217170" algn="just">
                            <a:lnSpc>
                              <a:spcPct val="107000"/>
                            </a:lnSpc>
                          </a:pPr>
                          <a:r>
                            <a:rPr lang="lv-LV" sz="2400" kern="100">
                              <a:effectLst/>
                            </a:rPr>
                            <a:t>Ja </a:t>
                          </a:r>
                          <a14:m>
                            <m:oMath xmlns:m="http://schemas.openxmlformats.org/officeDocument/2006/math">
                              <m:r>
                                <a:rPr lang="lv-LV" sz="2400" kern="100">
                                  <a:effectLst/>
                                  <a:latin typeface="Cambria Math" panose="02040503050406030204" pitchFamily="18" charset="0"/>
                                </a:rPr>
                                <m:t>1 </m:t>
                              </m:r>
                              <m:r>
                                <m:rPr>
                                  <m:sty m:val="p"/>
                                </m:rPr>
                                <a:rPr lang="lv-LV" sz="2400" kern="100">
                                  <a:effectLst/>
                                  <a:latin typeface="Cambria Math" panose="02040503050406030204" pitchFamily="18" charset="0"/>
                                </a:rPr>
                                <m:t>g</m:t>
                              </m:r>
                              <m:r>
                                <a:rPr lang="lv-LV" sz="2400" kern="100">
                                  <a:effectLst/>
                                  <a:latin typeface="Cambria Math" panose="02040503050406030204" pitchFamily="18" charset="0"/>
                                </a:rPr>
                                <m:t>+2 </m:t>
                              </m:r>
                              <m:r>
                                <m:rPr>
                                  <m:sty m:val="p"/>
                                </m:rPr>
                                <a:rPr lang="lv-LV" sz="2400" kern="100">
                                  <a:effectLst/>
                                  <a:latin typeface="Cambria Math" panose="02040503050406030204" pitchFamily="18" charset="0"/>
                                </a:rPr>
                                <m:t>g</m:t>
                              </m:r>
                              <m:r>
                                <a:rPr lang="lv-LV" sz="2400" kern="100">
                                  <a:effectLst/>
                                  <a:latin typeface="Cambria Math" panose="02040503050406030204" pitchFamily="18" charset="0"/>
                                </a:rPr>
                                <m:t>&gt;3 </m:t>
                              </m:r>
                              <m:r>
                                <m:rPr>
                                  <m:sty m:val="p"/>
                                </m:rPr>
                                <a:rPr lang="lv-LV" sz="2400" kern="100">
                                  <a:effectLst/>
                                  <a:latin typeface="Cambria Math" panose="02040503050406030204" pitchFamily="18" charset="0"/>
                                </a:rPr>
                                <m:t>g</m:t>
                              </m:r>
                            </m:oMath>
                          </a14:m>
                          <a:r>
                            <a:rPr lang="lv-LV" sz="2400" kern="100">
                              <a:effectLst/>
                            </a:rPr>
                            <a:t>, tad nepareizais uzraksts ir 3 g</a:t>
                          </a:r>
                          <a:endParaRPr lang="lv-LV" sz="2400" kern="100">
                            <a:effectLst/>
                            <a:latin typeface="Liberation Serif"/>
                            <a:ea typeface="NSimSun" panose="02010609030101010101" pitchFamily="49" charset="-122"/>
                            <a:cs typeface="Arial" panose="020B0604020202020204" pitchFamily="34" charset="0"/>
                          </a:endParaRPr>
                        </a:p>
                      </a:txBody>
                      <a:tcPr marL="68580" marR="68580" marT="0" marB="0" anchor="ctr"/>
                    </a:tc>
                    <a:extLst>
                      <a:ext uri="{0D108BD9-81ED-4DB2-BD59-A6C34878D82A}">
                        <a16:rowId xmlns:a16="http://schemas.microsoft.com/office/drawing/2014/main" val="3840420959"/>
                      </a:ext>
                    </a:extLst>
                  </a:tr>
                  <a:tr h="1028060">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Apskata gadījumu </a:t>
                          </a:r>
                          <a14:m>
                            <m:oMath xmlns:m="http://schemas.openxmlformats.org/officeDocument/2006/math">
                              <m:r>
                                <a:rPr lang="lv-LV" sz="2400">
                                  <a:effectLst/>
                                  <a:latin typeface="Cambria Math" panose="02040503050406030204" pitchFamily="18" charset="0"/>
                                </a:rPr>
                                <m:t>1 </m:t>
                              </m:r>
                              <m:r>
                                <m:rPr>
                                  <m:sty m:val="p"/>
                                </m:rPr>
                                <a:rPr lang="lv-LV" sz="2400">
                                  <a:effectLst/>
                                  <a:latin typeface="Cambria Math" panose="02040503050406030204" pitchFamily="18" charset="0"/>
                                </a:rPr>
                                <m:t>g</m:t>
                              </m:r>
                              <m:r>
                                <a:rPr lang="lv-LV" sz="2400">
                                  <a:effectLst/>
                                  <a:latin typeface="Cambria Math" panose="02040503050406030204" pitchFamily="18" charset="0"/>
                                </a:rPr>
                                <m:t>+2 </m:t>
                              </m:r>
                              <m:r>
                                <m:rPr>
                                  <m:sty m:val="p"/>
                                </m:rPr>
                                <a:rPr lang="lv-LV" sz="2400">
                                  <a:effectLst/>
                                  <a:latin typeface="Cambria Math" panose="02040503050406030204" pitchFamily="18" charset="0"/>
                                </a:rPr>
                                <m:t>g</m:t>
                              </m:r>
                              <m:r>
                                <a:rPr lang="lv-LV" sz="2400">
                                  <a:effectLst/>
                                  <a:latin typeface="Cambria Math" panose="02040503050406030204" pitchFamily="18" charset="0"/>
                                </a:rPr>
                                <m:t>&lt;3 </m:t>
                              </m:r>
                              <m:r>
                                <m:rPr>
                                  <m:sty m:val="p"/>
                                </m:rPr>
                                <a:rPr lang="lv-LV" sz="2400">
                                  <a:effectLst/>
                                  <a:latin typeface="Cambria Math" panose="02040503050406030204" pitchFamily="18" charset="0"/>
                                </a:rPr>
                                <m:t>g</m:t>
                              </m:r>
                            </m:oMath>
                          </a14:m>
                          <a:r>
                            <a:rPr lang="lv-LV" sz="2400">
                              <a:effectLst/>
                            </a:rPr>
                            <a:t> un pēc otrās svēršanas atbilstoši izsecina par nepareizo uzrakstu</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37843902"/>
                      </a:ext>
                    </a:extLst>
                  </a:tr>
                  <a:tr h="1028060">
                    <a:tc>
                      <a:txBody>
                        <a:bodyPr/>
                        <a:lstStyle/>
                        <a:p>
                          <a:pPr algn="ctr">
                            <a:lnSpc>
                              <a:spcPct val="115000"/>
                            </a:lnSpc>
                            <a:spcAft>
                              <a:spcPts val="1000"/>
                            </a:spcAft>
                          </a:pPr>
                          <a:r>
                            <a:rPr lang="lv-LV" sz="2400">
                              <a:effectLst/>
                            </a:rPr>
                            <a:t>3</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Apskata gadījumu </a:t>
                          </a:r>
                          <a14:m>
                            <m:oMath xmlns:m="http://schemas.openxmlformats.org/officeDocument/2006/math">
                              <m:r>
                                <a:rPr lang="lv-LV" sz="2400">
                                  <a:effectLst/>
                                  <a:latin typeface="Cambria Math" panose="02040503050406030204" pitchFamily="18" charset="0"/>
                                </a:rPr>
                                <m:t>1 </m:t>
                              </m:r>
                              <m:r>
                                <m:rPr>
                                  <m:sty m:val="p"/>
                                </m:rPr>
                                <a:rPr lang="lv-LV" sz="2400">
                                  <a:effectLst/>
                                  <a:latin typeface="Cambria Math" panose="02040503050406030204" pitchFamily="18" charset="0"/>
                                </a:rPr>
                                <m:t>g</m:t>
                              </m:r>
                              <m:r>
                                <a:rPr lang="lv-LV" sz="2400">
                                  <a:effectLst/>
                                  <a:latin typeface="Cambria Math" panose="02040503050406030204" pitchFamily="18" charset="0"/>
                                </a:rPr>
                                <m:t>+2 </m:t>
                              </m:r>
                              <m:r>
                                <m:rPr>
                                  <m:sty m:val="p"/>
                                </m:rPr>
                                <a:rPr lang="lv-LV" sz="2400">
                                  <a:effectLst/>
                                  <a:latin typeface="Cambria Math" panose="02040503050406030204" pitchFamily="18" charset="0"/>
                                </a:rPr>
                                <m:t>g</m:t>
                              </m:r>
                              <m:r>
                                <a:rPr lang="lv-LV" sz="2400">
                                  <a:effectLst/>
                                  <a:latin typeface="Cambria Math" panose="02040503050406030204" pitchFamily="18" charset="0"/>
                                </a:rPr>
                                <m:t>=3 </m:t>
                              </m:r>
                              <m:r>
                                <m:rPr>
                                  <m:sty m:val="p"/>
                                </m:rPr>
                                <a:rPr lang="lv-LV" sz="2400">
                                  <a:effectLst/>
                                  <a:latin typeface="Cambria Math" panose="02040503050406030204" pitchFamily="18" charset="0"/>
                                </a:rPr>
                                <m:t>g</m:t>
                              </m:r>
                            </m:oMath>
                          </a14:m>
                          <a:r>
                            <a:rPr lang="lv-LV" sz="2400">
                              <a:effectLst/>
                            </a:rPr>
                            <a:t>, un pēc otrās svēršanas atbilstoši izsecina par nepareizo uzrakstu</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48755997"/>
                      </a:ext>
                    </a:extLst>
                  </a:tr>
                  <a:tr h="498480">
                    <a:tc>
                      <a:txBody>
                        <a:bodyPr/>
                        <a:lstStyle/>
                        <a:p>
                          <a:pPr algn="ctr">
                            <a:lnSpc>
                              <a:spcPct val="115000"/>
                            </a:lnSpc>
                            <a:spcAft>
                              <a:spcPts val="1000"/>
                            </a:spcAft>
                          </a:pPr>
                          <a:r>
                            <a:rPr lang="lv-LV" sz="2400" dirty="0">
                              <a:effectLst/>
                            </a:rPr>
                            <a:t>4</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a:effectLst/>
                            </a:rPr>
                            <a:t>Uzraksta pareizas svēršanas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007068241"/>
                      </a:ext>
                    </a:extLst>
                  </a:tr>
                  <a:tr h="1028060">
                    <a:tc>
                      <a:txBody>
                        <a:bodyPr/>
                        <a:lstStyle/>
                        <a:p>
                          <a:pPr algn="ctr">
                            <a:lnSpc>
                              <a:spcPct val="115000"/>
                            </a:lnSpc>
                            <a:spcAft>
                              <a:spcPts val="1000"/>
                            </a:spcAft>
                          </a:pPr>
                          <a:r>
                            <a:rPr lang="lv-LV" sz="2400" dirty="0">
                              <a:effectLst/>
                            </a:rPr>
                            <a:t>6</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Uzraksta pareizus secinājumus, kā no svēršanu rezultātiem iegūt, kurš uzraksts ir nepareizs</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46071644"/>
                      </a:ext>
                    </a:extLst>
                  </a:tr>
                </a:tbl>
              </a:graphicData>
            </a:graphic>
          </p:graphicFrame>
        </mc:Choice>
        <mc:Fallback xmlns="">
          <p:graphicFrame>
            <p:nvGraphicFramePr>
              <p:cNvPr id="2" name="Tabula 1">
                <a:extLst>
                  <a:ext uri="{FF2B5EF4-FFF2-40B4-BE49-F238E27FC236}">
                    <a16:creationId xmlns:a16="http://schemas.microsoft.com/office/drawing/2014/main" id="{88D76481-AD24-872F-1407-C7052E920523}"/>
                  </a:ext>
                </a:extLst>
              </p:cNvPr>
              <p:cNvGraphicFramePr>
                <a:graphicFrameLocks noGrp="1"/>
              </p:cNvGraphicFramePr>
              <p:nvPr>
                <p:extLst>
                  <p:ext uri="{D42A27DB-BD31-4B8C-83A1-F6EECF244321}">
                    <p14:modId xmlns:p14="http://schemas.microsoft.com/office/powerpoint/2010/main" val="1823119654"/>
                  </p:ext>
                </p:extLst>
              </p:nvPr>
            </p:nvGraphicFramePr>
            <p:xfrm>
              <a:off x="550623" y="492275"/>
              <a:ext cx="10954022" cy="5078100"/>
            </p:xfrm>
            <a:graphic>
              <a:graphicData uri="http://schemas.openxmlformats.org/drawingml/2006/table">
                <a:tbl>
                  <a:tblPr firstRow="1" firstCol="1" bandRow="1">
                    <a:tableStyleId>{5940675A-B579-460E-94D1-54222C63F5DA}</a:tableStyleId>
                  </a:tblPr>
                  <a:tblGrid>
                    <a:gridCol w="1231524">
                      <a:extLst>
                        <a:ext uri="{9D8B030D-6E8A-4147-A177-3AD203B41FA5}">
                          <a16:colId xmlns:a16="http://schemas.microsoft.com/office/drawing/2014/main" val="1431127096"/>
                        </a:ext>
                      </a:extLst>
                    </a:gridCol>
                    <a:gridCol w="9722498">
                      <a:extLst>
                        <a:ext uri="{9D8B030D-6E8A-4147-A177-3AD203B41FA5}">
                          <a16:colId xmlns:a16="http://schemas.microsoft.com/office/drawing/2014/main" val="3879970742"/>
                        </a:ext>
                      </a:extLst>
                    </a:gridCol>
                  </a:tblGrid>
                  <a:tr h="498480">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Pirmajā svēršanā salīdzina 1 g un 2 g ar 3 g</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72052066"/>
                      </a:ext>
                    </a:extLst>
                  </a:tr>
                  <a:tr h="498480">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217170" indent="-217170" algn="just">
                            <a:lnSpc>
                              <a:spcPct val="107000"/>
                            </a:lnSpc>
                          </a:pPr>
                          <a:r>
                            <a:rPr lang="lv-LV" sz="2400" kern="100">
                              <a:effectLst/>
                            </a:rPr>
                            <a:t>Otrajā svēršanā salīdzina 1 g un 5 g ar 2 g un 4 g</a:t>
                          </a:r>
                          <a:endParaRPr lang="lv-LV" sz="2400" kern="100">
                            <a:effectLst/>
                            <a:latin typeface="Liberation Serif"/>
                            <a:ea typeface="NSimSun" panose="02010609030101010101" pitchFamily="49" charset="-122"/>
                            <a:cs typeface="Arial" panose="020B0604020202020204" pitchFamily="34" charset="0"/>
                          </a:endParaRPr>
                        </a:p>
                      </a:txBody>
                      <a:tcPr marL="68580" marR="68580" marT="0" marB="0" anchor="ctr"/>
                    </a:tc>
                    <a:extLst>
                      <a:ext uri="{0D108BD9-81ED-4DB2-BD59-A6C34878D82A}">
                        <a16:rowId xmlns:a16="http://schemas.microsoft.com/office/drawing/2014/main" val="3934447980"/>
                      </a:ext>
                    </a:extLst>
                  </a:tr>
                  <a:tr h="498480">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719" t="-201220" r="-125" b="-732927"/>
                          </a:stretch>
                        </a:blipFill>
                      </a:tcPr>
                    </a:tc>
                    <a:extLst>
                      <a:ext uri="{0D108BD9-81ED-4DB2-BD59-A6C34878D82A}">
                        <a16:rowId xmlns:a16="http://schemas.microsoft.com/office/drawing/2014/main" val="3840420959"/>
                      </a:ext>
                    </a:extLst>
                  </a:tr>
                  <a:tr h="1028060">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719" t="-147024" r="-125" b="-257738"/>
                          </a:stretch>
                        </a:blipFill>
                      </a:tcPr>
                    </a:tc>
                    <a:extLst>
                      <a:ext uri="{0D108BD9-81ED-4DB2-BD59-A6C34878D82A}">
                        <a16:rowId xmlns:a16="http://schemas.microsoft.com/office/drawing/2014/main" val="2837843902"/>
                      </a:ext>
                    </a:extLst>
                  </a:tr>
                  <a:tr h="1028060">
                    <a:tc>
                      <a:txBody>
                        <a:bodyPr/>
                        <a:lstStyle/>
                        <a:p>
                          <a:pPr algn="ctr">
                            <a:lnSpc>
                              <a:spcPct val="115000"/>
                            </a:lnSpc>
                            <a:spcAft>
                              <a:spcPts val="1000"/>
                            </a:spcAft>
                          </a:pPr>
                          <a:r>
                            <a:rPr lang="lv-LV" sz="2400">
                              <a:effectLst/>
                            </a:rPr>
                            <a:t>3</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719" t="-245562" r="-125" b="-156213"/>
                          </a:stretch>
                        </a:blipFill>
                      </a:tcPr>
                    </a:tc>
                    <a:extLst>
                      <a:ext uri="{0D108BD9-81ED-4DB2-BD59-A6C34878D82A}">
                        <a16:rowId xmlns:a16="http://schemas.microsoft.com/office/drawing/2014/main" val="1248755997"/>
                      </a:ext>
                    </a:extLst>
                  </a:tr>
                  <a:tr h="498480">
                    <a:tc>
                      <a:txBody>
                        <a:bodyPr/>
                        <a:lstStyle/>
                        <a:p>
                          <a:pPr algn="ctr">
                            <a:lnSpc>
                              <a:spcPct val="115000"/>
                            </a:lnSpc>
                            <a:spcAft>
                              <a:spcPts val="1000"/>
                            </a:spcAft>
                          </a:pPr>
                          <a:r>
                            <a:rPr lang="lv-LV" sz="2400" dirty="0">
                              <a:effectLst/>
                            </a:rPr>
                            <a:t>4</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a:effectLst/>
                            </a:rPr>
                            <a:t>Uzraksta pareizas svēršanas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007068241"/>
                      </a:ext>
                    </a:extLst>
                  </a:tr>
                  <a:tr h="1028060">
                    <a:tc>
                      <a:txBody>
                        <a:bodyPr/>
                        <a:lstStyle/>
                        <a:p>
                          <a:pPr algn="ctr">
                            <a:lnSpc>
                              <a:spcPct val="115000"/>
                            </a:lnSpc>
                            <a:spcAft>
                              <a:spcPts val="1000"/>
                            </a:spcAft>
                          </a:pPr>
                          <a:r>
                            <a:rPr lang="lv-LV" sz="2400" dirty="0">
                              <a:effectLst/>
                            </a:rPr>
                            <a:t>6</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Uzraksta pareizus secinājumus, kā no svēršanu rezultātiem iegūt, kurš uzraksts ir nepareizs</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46071644"/>
                      </a:ext>
                    </a:extLst>
                  </a:tr>
                </a:tbl>
              </a:graphicData>
            </a:graphic>
          </p:graphicFrame>
        </mc:Fallback>
      </mc:AlternateContent>
    </p:spTree>
    <p:extLst>
      <p:ext uri="{BB962C8B-B14F-4D97-AF65-F5344CB8AC3E}">
        <p14:creationId xmlns:p14="http://schemas.microsoft.com/office/powerpoint/2010/main" val="3570142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a:xfrm>
            <a:off x="670420" y="339958"/>
            <a:ext cx="10515600" cy="884835"/>
          </a:xfrm>
        </p:spPr>
        <p:txBody>
          <a:bodyPr/>
          <a:lstStyle/>
          <a:p>
            <a:r>
              <a:rPr lang="lv-LV" b="1" dirty="0">
                <a:solidFill>
                  <a:schemeClr val="accent2"/>
                </a:solidFill>
              </a:rPr>
              <a:t>Vērtēšana</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a:xfrm>
            <a:off x="592472" y="1582344"/>
            <a:ext cx="11219227" cy="4351338"/>
          </a:xfrm>
        </p:spPr>
        <p:txBody>
          <a:bodyPr>
            <a:normAutofit fontScale="85000" lnSpcReduction="10000"/>
          </a:bodyPr>
          <a:lstStyle/>
          <a:p>
            <a:pPr algn="just">
              <a:lnSpc>
                <a:spcPct val="150000"/>
              </a:lnSpc>
              <a:buFont typeface="Wingdings" panose="05000000000000000000" pitchFamily="2" charset="2"/>
              <a:buChar char="q"/>
            </a:pPr>
            <a:r>
              <a:rPr lang="lv-LV" sz="3600" dirty="0"/>
              <a:t>  Ja uzdevumā nav 10 punkti, tad risinājumā jābūt atzīmētam, kur ir kļūda vai par ko skolēns neiegūst punktus, vai arī par ko iegūst punktus.</a:t>
            </a:r>
          </a:p>
          <a:p>
            <a:pPr algn="just">
              <a:lnSpc>
                <a:spcPct val="150000"/>
              </a:lnSpc>
              <a:buFont typeface="Wingdings" panose="05000000000000000000" pitchFamily="2" charset="2"/>
              <a:buChar char="q"/>
            </a:pPr>
            <a:r>
              <a:rPr lang="lv-LV" sz="3600" dirty="0"/>
              <a:t>  Punktu skaitu liek uz darba pirmās lapas un vērtējumu salasāmi paraksta.</a:t>
            </a:r>
          </a:p>
          <a:p>
            <a:pPr algn="just">
              <a:lnSpc>
                <a:spcPct val="150000"/>
              </a:lnSpc>
              <a:buFont typeface="Wingdings" panose="05000000000000000000" pitchFamily="2" charset="2"/>
              <a:buChar char="q"/>
            </a:pPr>
            <a:r>
              <a:rPr lang="lv-LV" sz="3600" dirty="0"/>
              <a:t>  Ja risinājums nav saprotams, tad konsultējas ar komisijas vadītāju.</a:t>
            </a:r>
          </a:p>
        </p:txBody>
      </p:sp>
    </p:spTree>
    <p:extLst>
      <p:ext uri="{BB962C8B-B14F-4D97-AF65-F5344CB8AC3E}">
        <p14:creationId xmlns:p14="http://schemas.microsoft.com/office/powerpoint/2010/main" val="1876345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a:xfrm>
            <a:off x="318606" y="136358"/>
            <a:ext cx="10515600" cy="884835"/>
          </a:xfrm>
        </p:spPr>
        <p:txBody>
          <a:bodyPr/>
          <a:lstStyle/>
          <a:p>
            <a:r>
              <a:rPr lang="lv-LV" b="1" dirty="0">
                <a:solidFill>
                  <a:schemeClr val="accent2"/>
                </a:solidFill>
              </a:rPr>
              <a:t>Vērtēšana</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a:xfrm>
            <a:off x="318606" y="1160966"/>
            <a:ext cx="11472341" cy="5468312"/>
          </a:xfrm>
        </p:spPr>
        <p:txBody>
          <a:bodyPr>
            <a:noAutofit/>
          </a:bodyPr>
          <a:lstStyle/>
          <a:p>
            <a:pPr algn="just">
              <a:lnSpc>
                <a:spcPct val="150000"/>
              </a:lnSpc>
              <a:buFont typeface="Wingdings" panose="05000000000000000000" pitchFamily="2" charset="2"/>
              <a:buChar char="q"/>
            </a:pPr>
            <a:r>
              <a:rPr lang="lv-LV" sz="2400" dirty="0"/>
              <a:t>  Visi darbi jāvērtē vienādi, šādā veidā piešķirtos daļēju punktu vērtējumus vajag atcerēties (vislabāk pierakstīt, kā arī apspriest ar pārējiem labotājiem) un tad pārējos darbos vērtēt tāpat.</a:t>
            </a:r>
          </a:p>
          <a:p>
            <a:pPr algn="just">
              <a:lnSpc>
                <a:spcPct val="150000"/>
              </a:lnSpc>
              <a:buFont typeface="Wingdings" panose="05000000000000000000" pitchFamily="2" charset="2"/>
              <a:buChar char="q"/>
            </a:pPr>
            <a:r>
              <a:rPr lang="lv-LV" sz="2400" dirty="0"/>
              <a:t>  Laboti tiek arī melnraksti (tāpat kā tīrrakstus)</a:t>
            </a:r>
          </a:p>
          <a:p>
            <a:pPr algn="just">
              <a:lnSpc>
                <a:spcPct val="150000"/>
              </a:lnSpc>
              <a:buFont typeface="Wingdings" panose="05000000000000000000" pitchFamily="2" charset="2"/>
              <a:buChar char="q"/>
            </a:pPr>
            <a:r>
              <a:rPr lang="lv-LV" sz="2400" dirty="0"/>
              <a:t>  Ja skolēna risinājumā ir novērojumi/apgalvojumi ārpus dotajiem kritērijiem, tad jāsaprot, vai tie ved pie atrisinājuma. Tas nozīmē, ka labotājam šis atrisinājums jāmēģina pabeigt.</a:t>
            </a:r>
          </a:p>
          <a:p>
            <a:pPr algn="just">
              <a:lnSpc>
                <a:spcPct val="150000"/>
              </a:lnSpc>
              <a:buFont typeface="Wingdings" panose="05000000000000000000" pitchFamily="2" charset="2"/>
              <a:buChar char="q"/>
            </a:pPr>
            <a:r>
              <a:rPr lang="lv-LV" sz="2400" dirty="0"/>
              <a:t>  Ja to nevar, t.i. tas neved pie risinājuma, tad to vērtē ar 0 punktiem. Ja to var pabeigt, tad tas ir daļa no kāda atrisinājuma, un tad jānovērtē kāda (punktos) daļa tā ir.</a:t>
            </a:r>
          </a:p>
        </p:txBody>
      </p:sp>
    </p:spTree>
    <p:extLst>
      <p:ext uri="{BB962C8B-B14F-4D97-AF65-F5344CB8AC3E}">
        <p14:creationId xmlns:p14="http://schemas.microsoft.com/office/powerpoint/2010/main" val="2419406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508187B8-936B-F125-FE2A-6DE87B86A4C4}"/>
              </a:ext>
            </a:extLst>
          </p:cNvPr>
          <p:cNvGraphicFramePr>
            <a:graphicFrameLocks noGrp="1"/>
          </p:cNvGraphicFramePr>
          <p:nvPr/>
        </p:nvGraphicFramePr>
        <p:xfrm>
          <a:off x="371633" y="211023"/>
          <a:ext cx="11364647" cy="6260796"/>
        </p:xfrm>
        <a:graphic>
          <a:graphicData uri="http://schemas.openxmlformats.org/drawingml/2006/table">
            <a:tbl>
              <a:tblPr firstRow="1" bandRow="1">
                <a:tableStyleId>{F2DE63D5-997A-4646-A377-4702673A728D}</a:tableStyleId>
              </a:tblPr>
              <a:tblGrid>
                <a:gridCol w="10117048">
                  <a:extLst>
                    <a:ext uri="{9D8B030D-6E8A-4147-A177-3AD203B41FA5}">
                      <a16:colId xmlns:a16="http://schemas.microsoft.com/office/drawing/2014/main" val="3474680297"/>
                    </a:ext>
                  </a:extLst>
                </a:gridCol>
                <a:gridCol w="1247599">
                  <a:extLst>
                    <a:ext uri="{9D8B030D-6E8A-4147-A177-3AD203B41FA5}">
                      <a16:colId xmlns:a16="http://schemas.microsoft.com/office/drawing/2014/main" val="1524842633"/>
                    </a:ext>
                  </a:extLst>
                </a:gridCol>
              </a:tblGrid>
              <a:tr h="382359">
                <a:tc>
                  <a:txBody>
                    <a:bodyPr/>
                    <a:lstStyle/>
                    <a:p>
                      <a:pPr algn="ctr">
                        <a:lnSpc>
                          <a:spcPct val="115000"/>
                        </a:lnSpc>
                        <a:spcAft>
                          <a:spcPts val="1000"/>
                        </a:spcAft>
                      </a:pPr>
                      <a:r>
                        <a:rPr lang="lv-LV" sz="2000">
                          <a:effectLst/>
                        </a:rPr>
                        <a:t>Kritēriji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Punkti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55415692"/>
                  </a:ext>
                </a:extLst>
              </a:tr>
              <a:tr h="788560">
                <a:tc>
                  <a:txBody>
                    <a:bodyPr/>
                    <a:lstStyle/>
                    <a:p>
                      <a:pPr algn="just">
                        <a:lnSpc>
                          <a:spcPct val="115000"/>
                        </a:lnSpc>
                        <a:spcAft>
                          <a:spcPts val="1000"/>
                        </a:spcAft>
                      </a:pPr>
                      <a:r>
                        <a:rPr lang="lv-LV" sz="2000" dirty="0">
                          <a:effectLst/>
                        </a:rPr>
                        <a:t>Uzdevums nav risināts; tīrrakstā nav minēts pat uzdevuma numurs.</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sym typeface="Symbol" panose="05050102010706020507" pitchFamily="18" charset="2"/>
                        </a:rPr>
                        <a:t></a:t>
                      </a:r>
                      <a:r>
                        <a:rPr lang="lv-LV" sz="2000">
                          <a:effectLst/>
                        </a:rPr>
                        <a:t> (svītriņa)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48644157"/>
                  </a:ext>
                </a:extLst>
              </a:tr>
              <a:tr h="788560">
                <a:tc>
                  <a:txBody>
                    <a:bodyPr/>
                    <a:lstStyle/>
                    <a:p>
                      <a:pPr algn="just">
                        <a:lnSpc>
                          <a:spcPct val="115000"/>
                        </a:lnSpc>
                        <a:spcAft>
                          <a:spcPts val="1000"/>
                        </a:spcAft>
                      </a:pPr>
                      <a:r>
                        <a:rPr lang="lv-LV" sz="2000">
                          <a:effectLst/>
                        </a:rPr>
                        <a:t>Tīrrakstā minēts uzdevuma numurs, bet risinājumā nav nevienas vērtīgas idejas, kas varētu vest pie pareiza atrisinājuma.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0</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80088843"/>
                  </a:ext>
                </a:extLst>
              </a:tr>
              <a:tr h="382359">
                <a:tc>
                  <a:txBody>
                    <a:bodyPr/>
                    <a:lstStyle/>
                    <a:p>
                      <a:pPr algn="just">
                        <a:lnSpc>
                          <a:spcPct val="115000"/>
                        </a:lnSpc>
                        <a:spcAft>
                          <a:spcPts val="1000"/>
                        </a:spcAft>
                      </a:pPr>
                      <a:r>
                        <a:rPr lang="lv-LV" sz="2000" dirty="0">
                          <a:effectLst/>
                        </a:rPr>
                        <a:t>Dažas derīgas idejas, bet bez tālākas izmantošanas vai pamatojuma.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1 – 2</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48451765"/>
                  </a:ext>
                </a:extLst>
              </a:tr>
              <a:tr h="788560">
                <a:tc>
                  <a:txBody>
                    <a:bodyPr/>
                    <a:lstStyle/>
                    <a:p>
                      <a:pPr marL="0" indent="0" algn="just">
                        <a:lnSpc>
                          <a:spcPct val="115000"/>
                        </a:lnSpc>
                        <a:spcAft>
                          <a:spcPts val="1000"/>
                        </a:spcAft>
                      </a:pPr>
                      <a:r>
                        <a:rPr lang="lv-LV" sz="2000" dirty="0">
                          <a:effectLst/>
                        </a:rPr>
                        <a:t>Veiksmīgi iesākts risinājums, bet nav saskatīts virziens, kā turpināt iesākto un novest līdz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3 – 4</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2826026"/>
                  </a:ext>
                </a:extLst>
              </a:tr>
              <a:tr h="382359">
                <a:tc>
                  <a:txBody>
                    <a:bodyPr/>
                    <a:lstStyle/>
                    <a:p>
                      <a:pPr marL="180340" indent="-180340" algn="just">
                        <a:lnSpc>
                          <a:spcPct val="115000"/>
                        </a:lnSpc>
                        <a:spcAft>
                          <a:spcPts val="1000"/>
                        </a:spcAft>
                      </a:pPr>
                      <a:r>
                        <a:rPr lang="lv-LV" sz="2000" dirty="0">
                          <a:effectLst/>
                        </a:rPr>
                        <a:t>Puse risinājuma.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5</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75605079"/>
                  </a:ext>
                </a:extLst>
              </a:tr>
              <a:tr h="788560">
                <a:tc>
                  <a:txBody>
                    <a:bodyPr/>
                    <a:lstStyle/>
                    <a:p>
                      <a:pPr marL="0" indent="0" algn="just">
                        <a:lnSpc>
                          <a:spcPct val="115000"/>
                        </a:lnSpc>
                        <a:spcAft>
                          <a:spcPts val="1000"/>
                        </a:spcAft>
                      </a:pPr>
                      <a:r>
                        <a:rPr lang="lv-LV" sz="2000" dirty="0">
                          <a:effectLst/>
                        </a:rPr>
                        <a:t>Pareizi iesākts un turpināts risinājums, kas tomēr nav paspēts vai prasts novest līdz pašam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6</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7268558"/>
                  </a:ext>
                </a:extLst>
              </a:tr>
              <a:tr h="382359">
                <a:tc>
                  <a:txBody>
                    <a:bodyPr/>
                    <a:lstStyle/>
                    <a:p>
                      <a:pPr marL="180340" indent="-180340" algn="just">
                        <a:lnSpc>
                          <a:spcPct val="115000"/>
                        </a:lnSpc>
                        <a:spcAft>
                          <a:spcPts val="1000"/>
                        </a:spcAft>
                      </a:pPr>
                      <a:r>
                        <a:rPr lang="lv-LV" sz="2000" b="1" dirty="0">
                          <a:effectLst/>
                        </a:rPr>
                        <a:t>Principā pareizs risinājums</a:t>
                      </a:r>
                      <a:r>
                        <a:rPr lang="lv-LV" sz="2000" dirty="0">
                          <a:effectLst/>
                        </a:rPr>
                        <a:t>, bet ir </a:t>
                      </a:r>
                      <a:r>
                        <a:rPr lang="lv-LV" sz="2000" b="0" dirty="0">
                          <a:effectLst/>
                        </a:rPr>
                        <a:t>kāda lielāka nepilnība, trūkums.</a:t>
                      </a:r>
                      <a:endParaRPr lang="lv-LV" sz="20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7</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60141058"/>
                  </a:ext>
                </a:extLst>
              </a:tr>
              <a:tr h="788560">
                <a:tc>
                  <a:txBody>
                    <a:bodyPr/>
                    <a:lstStyle/>
                    <a:p>
                      <a:pPr algn="just">
                        <a:lnSpc>
                          <a:spcPct val="115000"/>
                        </a:lnSpc>
                        <a:spcAft>
                          <a:spcPts val="1000"/>
                        </a:spcAft>
                      </a:pPr>
                      <a:r>
                        <a:rPr lang="lv-LV" sz="2000" dirty="0">
                          <a:effectLst/>
                        </a:rPr>
                        <a:t>Uzdevums atrisināts, bet risinājumam nelieli defekti – trūkst kāda paskaidrojuma, izlaistas mazāk būtiskas, bet tomēr nepieciešamas detaļas u.tml. </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8 – 9</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97379995"/>
                  </a:ext>
                </a:extLst>
              </a:tr>
              <a:tr h="788560">
                <a:tc>
                  <a:txBody>
                    <a:bodyPr/>
                    <a:lstStyle/>
                    <a:p>
                      <a:pPr algn="just">
                        <a:lnSpc>
                          <a:spcPct val="115000"/>
                        </a:lnSpc>
                        <a:spcAft>
                          <a:spcPts val="1000"/>
                        </a:spcAft>
                      </a:pPr>
                      <a:r>
                        <a:rPr lang="lv-LV" sz="2000" dirty="0">
                          <a:effectLst/>
                        </a:rPr>
                        <a:t>Absolūti pareizs un skaidri saprotami pierakstīts risinājums bez </a:t>
                      </a:r>
                      <a:r>
                        <a:rPr lang="lv-LV" sz="2000" dirty="0" err="1">
                          <a:effectLst/>
                        </a:rPr>
                        <a:t>iebildēm</a:t>
                      </a:r>
                      <a:r>
                        <a:rPr lang="lv-LV" sz="2000" dirty="0">
                          <a:effectLst/>
                        </a:rPr>
                        <a:t>, piebildēm un citiem trūkumiem.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dirty="0">
                          <a:effectLst/>
                        </a:rPr>
                        <a:t>10</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74409302"/>
                  </a:ext>
                </a:extLst>
              </a:tr>
            </a:tbl>
          </a:graphicData>
        </a:graphic>
      </p:graphicFrame>
    </p:spTree>
    <p:extLst>
      <p:ext uri="{BB962C8B-B14F-4D97-AF65-F5344CB8AC3E}">
        <p14:creationId xmlns:p14="http://schemas.microsoft.com/office/powerpoint/2010/main" val="2971023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p:txBody>
          <a:bodyPr/>
          <a:lstStyle/>
          <a:p>
            <a:r>
              <a:rPr lang="lv-LV" b="1" dirty="0">
                <a:solidFill>
                  <a:schemeClr val="accent2"/>
                </a:solidFill>
              </a:rPr>
              <a:t>Kursu plāns</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p:txBody>
          <a:bodyPr>
            <a:normAutofit/>
          </a:bodyPr>
          <a:lstStyle/>
          <a:p>
            <a:pPr>
              <a:lnSpc>
                <a:spcPct val="150000"/>
              </a:lnSpc>
              <a:buFont typeface="Wingdings" panose="05000000000000000000" pitchFamily="2" charset="2"/>
              <a:buChar char="q"/>
            </a:pPr>
            <a:r>
              <a:rPr lang="lv-LV" sz="3600" dirty="0"/>
              <a:t>  2024./2025. </a:t>
            </a:r>
            <a:r>
              <a:rPr lang="lv-LV" sz="3600" dirty="0" err="1"/>
              <a:t>m.g</a:t>
            </a:r>
            <a:r>
              <a:rPr lang="lv-LV" sz="3600" dirty="0"/>
              <a:t>. 2. posma uzdevumi</a:t>
            </a:r>
          </a:p>
          <a:p>
            <a:pPr>
              <a:lnSpc>
                <a:spcPct val="150000"/>
              </a:lnSpc>
              <a:buFont typeface="Wingdings" panose="05000000000000000000" pitchFamily="2" charset="2"/>
              <a:buChar char="q"/>
            </a:pPr>
            <a:r>
              <a:rPr lang="lv-LV" sz="3600" dirty="0"/>
              <a:t>  Atrisinājumu analīze</a:t>
            </a:r>
          </a:p>
          <a:p>
            <a:pPr>
              <a:lnSpc>
                <a:spcPct val="150000"/>
              </a:lnSpc>
              <a:buFont typeface="Wingdings" panose="05000000000000000000" pitchFamily="2" charset="2"/>
              <a:buChar char="q"/>
            </a:pPr>
            <a:r>
              <a:rPr lang="lv-LV" sz="3600" dirty="0"/>
              <a:t>  Skolēnu darbu vērtēšana</a:t>
            </a:r>
          </a:p>
        </p:txBody>
      </p:sp>
    </p:spTree>
    <p:extLst>
      <p:ext uri="{BB962C8B-B14F-4D97-AF65-F5344CB8AC3E}">
        <p14:creationId xmlns:p14="http://schemas.microsoft.com/office/powerpoint/2010/main" val="4008743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508187B8-936B-F125-FE2A-6DE87B86A4C4}"/>
              </a:ext>
            </a:extLst>
          </p:cNvPr>
          <p:cNvGraphicFramePr>
            <a:graphicFrameLocks noGrp="1"/>
          </p:cNvGraphicFramePr>
          <p:nvPr>
            <p:extLst>
              <p:ext uri="{D42A27DB-BD31-4B8C-83A1-F6EECF244321}">
                <p14:modId xmlns:p14="http://schemas.microsoft.com/office/powerpoint/2010/main" val="1578981776"/>
              </p:ext>
            </p:extLst>
          </p:nvPr>
        </p:nvGraphicFramePr>
        <p:xfrm>
          <a:off x="371633" y="211023"/>
          <a:ext cx="11364647" cy="6260796"/>
        </p:xfrm>
        <a:graphic>
          <a:graphicData uri="http://schemas.openxmlformats.org/drawingml/2006/table">
            <a:tbl>
              <a:tblPr firstRow="1" bandRow="1">
                <a:tableStyleId>{F2DE63D5-997A-4646-A377-4702673A728D}</a:tableStyleId>
              </a:tblPr>
              <a:tblGrid>
                <a:gridCol w="10117048">
                  <a:extLst>
                    <a:ext uri="{9D8B030D-6E8A-4147-A177-3AD203B41FA5}">
                      <a16:colId xmlns:a16="http://schemas.microsoft.com/office/drawing/2014/main" val="3474680297"/>
                    </a:ext>
                  </a:extLst>
                </a:gridCol>
                <a:gridCol w="1247599">
                  <a:extLst>
                    <a:ext uri="{9D8B030D-6E8A-4147-A177-3AD203B41FA5}">
                      <a16:colId xmlns:a16="http://schemas.microsoft.com/office/drawing/2014/main" val="1524842633"/>
                    </a:ext>
                  </a:extLst>
                </a:gridCol>
              </a:tblGrid>
              <a:tr h="382359">
                <a:tc>
                  <a:txBody>
                    <a:bodyPr/>
                    <a:lstStyle/>
                    <a:p>
                      <a:pPr algn="ctr">
                        <a:lnSpc>
                          <a:spcPct val="115000"/>
                        </a:lnSpc>
                        <a:spcAft>
                          <a:spcPts val="1000"/>
                        </a:spcAft>
                      </a:pPr>
                      <a:r>
                        <a:rPr lang="lv-LV" sz="2000">
                          <a:effectLst/>
                        </a:rPr>
                        <a:t>Kritēriji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Punkti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55415692"/>
                  </a:ext>
                </a:extLst>
              </a:tr>
              <a:tr h="788560">
                <a:tc>
                  <a:txBody>
                    <a:bodyPr/>
                    <a:lstStyle/>
                    <a:p>
                      <a:pPr algn="just">
                        <a:lnSpc>
                          <a:spcPct val="115000"/>
                        </a:lnSpc>
                        <a:spcAft>
                          <a:spcPts val="1000"/>
                        </a:spcAft>
                      </a:pPr>
                      <a:r>
                        <a:rPr lang="lv-LV" sz="2000" dirty="0">
                          <a:effectLst/>
                        </a:rPr>
                        <a:t>Uzdevums nav risināts; tīrrakstā nav minēts pat uzdevuma numurs.</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sym typeface="Symbol" panose="05050102010706020507" pitchFamily="18" charset="2"/>
                        </a:rPr>
                        <a:t></a:t>
                      </a:r>
                      <a:r>
                        <a:rPr lang="lv-LV" sz="2000">
                          <a:effectLst/>
                        </a:rPr>
                        <a:t> (svītriņa)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48644157"/>
                  </a:ext>
                </a:extLst>
              </a:tr>
              <a:tr h="788560">
                <a:tc>
                  <a:txBody>
                    <a:bodyPr/>
                    <a:lstStyle/>
                    <a:p>
                      <a:pPr algn="just">
                        <a:lnSpc>
                          <a:spcPct val="115000"/>
                        </a:lnSpc>
                        <a:spcAft>
                          <a:spcPts val="1000"/>
                        </a:spcAft>
                      </a:pPr>
                      <a:r>
                        <a:rPr lang="lv-LV" sz="2000">
                          <a:effectLst/>
                        </a:rPr>
                        <a:t>Tīrrakstā minēts uzdevuma numurs, bet risinājumā nav nevienas vērtīgas idejas, kas varētu vest pie pareiza atrisinājuma.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0</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80088843"/>
                  </a:ext>
                </a:extLst>
              </a:tr>
              <a:tr h="382359">
                <a:tc>
                  <a:txBody>
                    <a:bodyPr/>
                    <a:lstStyle/>
                    <a:p>
                      <a:pPr algn="just">
                        <a:lnSpc>
                          <a:spcPct val="115000"/>
                        </a:lnSpc>
                        <a:spcAft>
                          <a:spcPts val="1000"/>
                        </a:spcAft>
                      </a:pPr>
                      <a:r>
                        <a:rPr lang="lv-LV" sz="2000" dirty="0">
                          <a:effectLst/>
                        </a:rPr>
                        <a:t>Dažas derīgas idejas, bet bez tālākas izmantošanas vai pamatojuma.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1 – 2</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48451765"/>
                  </a:ext>
                </a:extLst>
              </a:tr>
              <a:tr h="788560">
                <a:tc>
                  <a:txBody>
                    <a:bodyPr/>
                    <a:lstStyle/>
                    <a:p>
                      <a:pPr marL="0" indent="0" algn="just">
                        <a:lnSpc>
                          <a:spcPct val="115000"/>
                        </a:lnSpc>
                        <a:spcAft>
                          <a:spcPts val="1000"/>
                        </a:spcAft>
                      </a:pPr>
                      <a:r>
                        <a:rPr lang="lv-LV" sz="2000" dirty="0">
                          <a:effectLst/>
                        </a:rPr>
                        <a:t>Veiksmīgi iesākts risinājums, bet nav saskatīts virziens, kā turpināt iesākto un novest līdz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3 – 4</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2826026"/>
                  </a:ext>
                </a:extLst>
              </a:tr>
              <a:tr h="382359">
                <a:tc>
                  <a:txBody>
                    <a:bodyPr/>
                    <a:lstStyle/>
                    <a:p>
                      <a:pPr marL="180340" indent="-180340" algn="just">
                        <a:lnSpc>
                          <a:spcPct val="115000"/>
                        </a:lnSpc>
                        <a:spcAft>
                          <a:spcPts val="1000"/>
                        </a:spcAft>
                      </a:pPr>
                      <a:r>
                        <a:rPr lang="lv-LV" sz="2000" dirty="0">
                          <a:effectLst/>
                        </a:rPr>
                        <a:t>Puse risinājuma.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5</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75605079"/>
                  </a:ext>
                </a:extLst>
              </a:tr>
              <a:tr h="788560">
                <a:tc>
                  <a:txBody>
                    <a:bodyPr/>
                    <a:lstStyle/>
                    <a:p>
                      <a:pPr marL="0" indent="0" algn="just">
                        <a:lnSpc>
                          <a:spcPct val="115000"/>
                        </a:lnSpc>
                        <a:spcAft>
                          <a:spcPts val="1000"/>
                        </a:spcAft>
                      </a:pPr>
                      <a:r>
                        <a:rPr lang="lv-LV" sz="2000" dirty="0">
                          <a:effectLst/>
                        </a:rPr>
                        <a:t>Pareizi iesākts un turpināts risinājums, kas tomēr nav paspēts vai prasts novest līdz pašam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6</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7268558"/>
                  </a:ext>
                </a:extLst>
              </a:tr>
              <a:tr h="382359">
                <a:tc>
                  <a:txBody>
                    <a:bodyPr/>
                    <a:lstStyle/>
                    <a:p>
                      <a:pPr marL="180340" indent="-180340" algn="just">
                        <a:lnSpc>
                          <a:spcPct val="115000"/>
                        </a:lnSpc>
                        <a:spcAft>
                          <a:spcPts val="1000"/>
                        </a:spcAft>
                      </a:pPr>
                      <a:r>
                        <a:rPr lang="lv-LV" sz="2000" b="1" dirty="0">
                          <a:effectLst/>
                        </a:rPr>
                        <a:t>Principā pareizs risinājums</a:t>
                      </a:r>
                      <a:r>
                        <a:rPr lang="lv-LV" sz="2000" dirty="0">
                          <a:effectLst/>
                        </a:rPr>
                        <a:t>, bet ir </a:t>
                      </a:r>
                      <a:r>
                        <a:rPr lang="lv-LV" sz="2000" b="0" dirty="0">
                          <a:effectLst/>
                        </a:rPr>
                        <a:t>kāda lielāka nepilnība, trūkums.</a:t>
                      </a:r>
                      <a:endParaRPr lang="lv-LV" sz="20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7</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60141058"/>
                  </a:ext>
                </a:extLst>
              </a:tr>
              <a:tr h="788560">
                <a:tc>
                  <a:txBody>
                    <a:bodyPr/>
                    <a:lstStyle/>
                    <a:p>
                      <a:pPr algn="just">
                        <a:lnSpc>
                          <a:spcPct val="115000"/>
                        </a:lnSpc>
                        <a:spcAft>
                          <a:spcPts val="1000"/>
                        </a:spcAft>
                      </a:pPr>
                      <a:r>
                        <a:rPr lang="lv-LV" sz="2000" dirty="0">
                          <a:effectLst/>
                        </a:rPr>
                        <a:t>Uzdevums atrisināts, bet risinājumam nelieli defekti – trūkst kāda paskaidrojuma, izlaistas mazāk būtiskas, bet tomēr nepieciešamas detaļas u.tml. </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8 – 9</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97379995"/>
                  </a:ext>
                </a:extLst>
              </a:tr>
              <a:tr h="788560">
                <a:tc>
                  <a:txBody>
                    <a:bodyPr/>
                    <a:lstStyle/>
                    <a:p>
                      <a:pPr algn="just">
                        <a:lnSpc>
                          <a:spcPct val="115000"/>
                        </a:lnSpc>
                        <a:spcAft>
                          <a:spcPts val="1000"/>
                        </a:spcAft>
                      </a:pPr>
                      <a:r>
                        <a:rPr lang="lv-LV" sz="2000" dirty="0">
                          <a:effectLst/>
                        </a:rPr>
                        <a:t>Absolūti pareizs un skaidri saprotami pierakstīts risinājums bez </a:t>
                      </a:r>
                      <a:r>
                        <a:rPr lang="lv-LV" sz="2000" dirty="0" err="1">
                          <a:effectLst/>
                        </a:rPr>
                        <a:t>iebildēm</a:t>
                      </a:r>
                      <a:r>
                        <a:rPr lang="lv-LV" sz="2000" dirty="0">
                          <a:effectLst/>
                        </a:rPr>
                        <a:t>, piebildēm un citiem trūkumiem.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dirty="0">
                          <a:effectLst/>
                        </a:rPr>
                        <a:t>10</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74409302"/>
                  </a:ext>
                </a:extLst>
              </a:tr>
            </a:tbl>
          </a:graphicData>
        </a:graphic>
      </p:graphicFrame>
    </p:spTree>
    <p:extLst>
      <p:ext uri="{BB962C8B-B14F-4D97-AF65-F5344CB8AC3E}">
        <p14:creationId xmlns:p14="http://schemas.microsoft.com/office/powerpoint/2010/main" val="3997354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A43C93-3E06-0952-D555-2AFC0B89D109}"/>
              </a:ext>
            </a:extLst>
          </p:cNvPr>
          <p:cNvSpPr txBox="1"/>
          <p:nvPr/>
        </p:nvSpPr>
        <p:spPr>
          <a:xfrm>
            <a:off x="378461" y="280314"/>
            <a:ext cx="11256811" cy="3726469"/>
          </a:xfrm>
          <a:prstGeom prst="rect">
            <a:avLst/>
          </a:prstGeom>
          <a:noFill/>
        </p:spPr>
        <p:txBody>
          <a:bodyPr wrap="square">
            <a:spAutoFit/>
          </a:bodyPr>
          <a:lstStyle/>
          <a:p>
            <a:pPr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5.1. </a:t>
            </a:r>
            <a:r>
              <a:rPr lang="lv-LV" sz="2400" kern="100" dirty="0">
                <a:effectLst/>
                <a:latin typeface="Calibri" panose="020F0502020204030204" pitchFamily="34" charset="0"/>
                <a:ea typeface="NSimSun" panose="02010609030101010101" pitchFamily="49" charset="-122"/>
                <a:cs typeface="Arial" panose="020B0604020202020204" pitchFamily="34" charset="0"/>
              </a:rPr>
              <a:t>Sešstūra virsotnēs ieraksti 6 dažādus naturālus skaitļus tā, lai vienlaicīgi izpildās nosacījumi:</a:t>
            </a:r>
            <a:endParaRPr lang="lv-LV" sz="2400" kern="100" dirty="0">
              <a:effectLst/>
              <a:latin typeface="Liberation Serif"/>
              <a:ea typeface="NSimSun" panose="02010609030101010101" pitchFamily="49" charset="-122"/>
              <a:cs typeface="Arial" panose="020B0604020202020204" pitchFamily="34" charset="0"/>
            </a:endParaRPr>
          </a:p>
          <a:p>
            <a:pPr marL="342900" lvl="0" indent="-342900" algn="just">
              <a:lnSpc>
                <a:spcPct val="110000"/>
              </a:lnSpc>
              <a:buFont typeface="Courier New" panose="02070309020205020404" pitchFamily="49" charset="0"/>
              <a:buChar char="o"/>
            </a:pPr>
            <a:r>
              <a:rPr lang="lv-LV" sz="2400" kern="100" dirty="0">
                <a:effectLst/>
                <a:latin typeface="Calibri" panose="020F0502020204030204" pitchFamily="34" charset="0"/>
                <a:ea typeface="NSimSun" panose="02010609030101010101" pitchFamily="49" charset="-122"/>
                <a:cs typeface="Mangal" panose="02040503050203030202" pitchFamily="18" charset="0"/>
              </a:rPr>
              <a:t>jebkuriem diviem blakus virsotnēs ierakstītiem skaitļiem lielākais kopīgais dalītājs būtu 1;</a:t>
            </a:r>
            <a:endParaRPr lang="lv-LV" sz="2400" kern="100" dirty="0">
              <a:effectLst/>
              <a:latin typeface="Liberation Serif"/>
              <a:ea typeface="NSimSun" panose="02010609030101010101" pitchFamily="49" charset="-122"/>
              <a:cs typeface="Mangal" panose="02040503050203030202" pitchFamily="18" charset="0"/>
            </a:endParaRPr>
          </a:p>
          <a:p>
            <a:pPr marL="342900" lvl="0" indent="-342900" algn="just">
              <a:lnSpc>
                <a:spcPct val="110000"/>
              </a:lnSpc>
              <a:buFont typeface="Courier New" panose="02070309020205020404" pitchFamily="49" charset="0"/>
              <a:buChar char="o"/>
            </a:pPr>
            <a:r>
              <a:rPr lang="lv-LV" sz="2400" kern="100" dirty="0">
                <a:effectLst/>
                <a:latin typeface="Calibri" panose="020F0502020204030204" pitchFamily="34" charset="0"/>
                <a:ea typeface="NSimSun" panose="02010609030101010101" pitchFamily="49" charset="-122"/>
                <a:cs typeface="Mangal" panose="02040503050203030202" pitchFamily="18" charset="0"/>
              </a:rPr>
              <a:t>katra ar raustītu līniju uzzīmētā nogriežņa galapunktos ierakstīto skaitļu reizinājums dalītos ar 3;</a:t>
            </a:r>
            <a:endParaRPr lang="lv-LV" sz="2400" kern="100" dirty="0">
              <a:effectLst/>
              <a:latin typeface="Liberation Serif"/>
              <a:ea typeface="NSimSun" panose="02010609030101010101" pitchFamily="49" charset="-122"/>
              <a:cs typeface="Mangal" panose="02040503050203030202" pitchFamily="18" charset="0"/>
            </a:endParaRPr>
          </a:p>
          <a:p>
            <a:pPr marL="342900" lvl="0" indent="-342900" algn="just">
              <a:lnSpc>
                <a:spcPct val="110000"/>
              </a:lnSpc>
              <a:buFont typeface="Courier New" panose="02070309020205020404" pitchFamily="49" charset="0"/>
              <a:buChar char="o"/>
            </a:pPr>
            <a:r>
              <a:rPr lang="lv-LV" sz="2400" kern="100" dirty="0">
                <a:effectLst/>
                <a:latin typeface="Calibri" panose="020F0502020204030204" pitchFamily="34" charset="0"/>
                <a:ea typeface="NSimSun" panose="02010609030101010101" pitchFamily="49" charset="-122"/>
                <a:cs typeface="Mangal" panose="02040503050203030202" pitchFamily="18" charset="0"/>
              </a:rPr>
              <a:t>visu sešu ierakstīto skaitļu summa būtu vismazākā iespējamā!</a:t>
            </a:r>
            <a:endParaRPr lang="lv-LV" sz="2400" kern="100" dirty="0">
              <a:effectLst/>
              <a:latin typeface="Liberation Serif"/>
              <a:ea typeface="NSimSun" panose="02010609030101010101" pitchFamily="49" charset="-122"/>
              <a:cs typeface="Mangal" panose="02040503050203030202" pitchFamily="18" charset="0"/>
            </a:endParaRPr>
          </a:p>
          <a:p>
            <a:pPr algn="just">
              <a:lnSpc>
                <a:spcPct val="110000"/>
              </a:lnSpc>
              <a:spcAft>
                <a:spcPts val="600"/>
              </a:spcAft>
            </a:pPr>
            <a:r>
              <a:rPr lang="lv-LV" sz="2400" i="1" kern="100" dirty="0">
                <a:effectLst/>
                <a:latin typeface="Calibri" panose="020F0502020204030204" pitchFamily="34" charset="0"/>
                <a:ea typeface="NSimSun" panose="02010609030101010101" pitchFamily="49" charset="-122"/>
                <a:cs typeface="Arial" panose="020B0604020202020204" pitchFamily="34" charset="0"/>
              </a:rPr>
              <a:t>Pietiek tikai ar piemēru, kā ierakstīt skaitļus. Nav jāpamato, ka iegūtā summa ir vismazākā iespējamā.</a:t>
            </a:r>
            <a:endParaRPr lang="lv-LV" sz="2400" kern="100" dirty="0">
              <a:effectLst/>
              <a:latin typeface="Liberation Serif"/>
              <a:ea typeface="NSimSun" panose="02010609030101010101" pitchFamily="49" charset="-122"/>
              <a:cs typeface="Arial" panose="020B0604020202020204" pitchFamily="34" charset="0"/>
            </a:endParaRPr>
          </a:p>
        </p:txBody>
      </p:sp>
      <p:pic>
        <p:nvPicPr>
          <p:cNvPr id="4" name="Attēls 3" descr="Attēls, kurā ir rinda, trīsstūris&#10;&#10;Mākslīgā intelekta ģenerētais saturs var būt nepareizs.">
            <a:extLst>
              <a:ext uri="{FF2B5EF4-FFF2-40B4-BE49-F238E27FC236}">
                <a16:creationId xmlns:a16="http://schemas.microsoft.com/office/drawing/2014/main" id="{BB095800-9371-6DF2-80B8-FCE0AEF55C5F}"/>
              </a:ext>
            </a:extLst>
          </p:cNvPr>
          <p:cNvPicPr>
            <a:picLocks noChangeAspect="1"/>
          </p:cNvPicPr>
          <p:nvPr/>
        </p:nvPicPr>
        <p:blipFill>
          <a:blip r:embed="rId2"/>
          <a:stretch>
            <a:fillRect/>
          </a:stretch>
        </p:blipFill>
        <p:spPr>
          <a:xfrm>
            <a:off x="4676762" y="4265309"/>
            <a:ext cx="2660207" cy="2073714"/>
          </a:xfrm>
          <a:prstGeom prst="rect">
            <a:avLst/>
          </a:prstGeom>
        </p:spPr>
      </p:pic>
    </p:spTree>
    <p:extLst>
      <p:ext uri="{BB962C8B-B14F-4D97-AF65-F5344CB8AC3E}">
        <p14:creationId xmlns:p14="http://schemas.microsoft.com/office/powerpoint/2010/main" val="1449935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ttēls 2">
            <a:extLst>
              <a:ext uri="{FF2B5EF4-FFF2-40B4-BE49-F238E27FC236}">
                <a16:creationId xmlns:a16="http://schemas.microsoft.com/office/drawing/2014/main" id="{53BD9F2C-B057-A6EC-6278-73430990234A}"/>
              </a:ext>
            </a:extLst>
          </p:cNvPr>
          <p:cNvPicPr>
            <a:picLocks noChangeAspect="1"/>
          </p:cNvPicPr>
          <p:nvPr/>
        </p:nvPicPr>
        <p:blipFill>
          <a:blip r:embed="rId2"/>
          <a:stretch>
            <a:fillRect/>
          </a:stretch>
        </p:blipFill>
        <p:spPr>
          <a:xfrm>
            <a:off x="590054" y="369799"/>
            <a:ext cx="7827700" cy="3446421"/>
          </a:xfrm>
          <a:prstGeom prst="rect">
            <a:avLst/>
          </a:prstGeom>
        </p:spPr>
      </p:pic>
      <p:graphicFrame>
        <p:nvGraphicFramePr>
          <p:cNvPr id="4" name="Tabula 3">
            <a:extLst>
              <a:ext uri="{FF2B5EF4-FFF2-40B4-BE49-F238E27FC236}">
                <a16:creationId xmlns:a16="http://schemas.microsoft.com/office/drawing/2014/main" id="{CC81C53E-AA03-1C2D-CE1E-BFD9C3E1691B}"/>
              </a:ext>
            </a:extLst>
          </p:cNvPr>
          <p:cNvGraphicFramePr>
            <a:graphicFrameLocks noGrp="1"/>
          </p:cNvGraphicFramePr>
          <p:nvPr>
            <p:extLst>
              <p:ext uri="{D42A27DB-BD31-4B8C-83A1-F6EECF244321}">
                <p14:modId xmlns:p14="http://schemas.microsoft.com/office/powerpoint/2010/main" val="4232679873"/>
              </p:ext>
            </p:extLst>
          </p:nvPr>
        </p:nvGraphicFramePr>
        <p:xfrm>
          <a:off x="590054" y="4260914"/>
          <a:ext cx="11159296" cy="2074572"/>
        </p:xfrm>
        <a:graphic>
          <a:graphicData uri="http://schemas.openxmlformats.org/drawingml/2006/table">
            <a:tbl>
              <a:tblPr firstRow="1" firstCol="1" bandRow="1">
                <a:tableStyleId>{5940675A-B579-460E-94D1-54222C63F5DA}</a:tableStyleId>
              </a:tblPr>
              <a:tblGrid>
                <a:gridCol w="1216537">
                  <a:extLst>
                    <a:ext uri="{9D8B030D-6E8A-4147-A177-3AD203B41FA5}">
                      <a16:colId xmlns:a16="http://schemas.microsoft.com/office/drawing/2014/main" val="4223438784"/>
                    </a:ext>
                  </a:extLst>
                </a:gridCol>
                <a:gridCol w="9942759">
                  <a:extLst>
                    <a:ext uri="{9D8B030D-6E8A-4147-A177-3AD203B41FA5}">
                      <a16:colId xmlns:a16="http://schemas.microsoft.com/office/drawing/2014/main" val="2389221632"/>
                    </a:ext>
                  </a:extLst>
                </a:gridCol>
              </a:tblGrid>
              <a:tr h="691524">
                <a:tc>
                  <a:txBody>
                    <a:bodyPr/>
                    <a:lstStyle/>
                    <a:p>
                      <a:pPr algn="ctr">
                        <a:lnSpc>
                          <a:spcPct val="115000"/>
                        </a:lnSpc>
                        <a:spcAft>
                          <a:spcPts val="1000"/>
                        </a:spcAft>
                      </a:pPr>
                      <a:r>
                        <a:rPr lang="lv-LV" sz="2400">
                          <a:effectLst/>
                        </a:rPr>
                        <a:t>9+1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Ieraksta skaitļus atbilstoši uzdevuma prasībām un uzraksta iegūto summu 26</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992216302"/>
                  </a:ext>
                </a:extLst>
              </a:tr>
              <a:tr h="691524">
                <a:tc>
                  <a:txBody>
                    <a:bodyPr/>
                    <a:lstStyle/>
                    <a:p>
                      <a:pPr algn="ctr">
                        <a:lnSpc>
                          <a:spcPct val="115000"/>
                        </a:lnSpc>
                        <a:spcAft>
                          <a:spcPts val="1000"/>
                        </a:spcAft>
                      </a:pPr>
                      <a:r>
                        <a:rPr lang="lv-LV" sz="2400" dirty="0">
                          <a:effectLst/>
                        </a:rPr>
                        <a:t>4</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Ieraksta skaitļus, bet summa ir lielāka nekā 26</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735711967"/>
                  </a:ext>
                </a:extLst>
              </a:tr>
              <a:tr h="691524">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Ieraksta skaitļus, bet neizpildās viens no pirmajiem diviem nosacījumiem</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071317247"/>
                  </a:ext>
                </a:extLst>
              </a:tr>
            </a:tbl>
          </a:graphicData>
        </a:graphic>
      </p:graphicFrame>
    </p:spTree>
    <p:extLst>
      <p:ext uri="{BB962C8B-B14F-4D97-AF65-F5344CB8AC3E}">
        <p14:creationId xmlns:p14="http://schemas.microsoft.com/office/powerpoint/2010/main" val="2801035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456188CB-6BA1-7D28-3021-3911DF3EBD53}"/>
                  </a:ext>
                </a:extLst>
              </p:cNvPr>
              <p:cNvSpPr txBox="1"/>
              <p:nvPr/>
            </p:nvSpPr>
            <p:spPr>
              <a:xfrm>
                <a:off x="505408" y="378819"/>
                <a:ext cx="11181184" cy="3320204"/>
              </a:xfrm>
              <a:prstGeom prst="rect">
                <a:avLst/>
              </a:prstGeom>
              <a:noFill/>
            </p:spPr>
            <p:txBody>
              <a:bodyPr wrap="square">
                <a:spAutoFit/>
              </a:bodyPr>
              <a:lstStyle/>
              <a:p>
                <a:pPr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5.2. </a:t>
                </a:r>
                <a:r>
                  <a:rPr lang="lv-LV" sz="2400" kern="100" dirty="0">
                    <a:effectLst/>
                    <a:latin typeface="Calibri" panose="020F0502020204030204" pitchFamily="34" charset="0"/>
                    <a:ea typeface="Times New Roman" panose="02020603050405020304" pitchFamily="18" charset="0"/>
                    <a:cs typeface="Arial" panose="020B0604020202020204" pitchFamily="34" charset="0"/>
                  </a:rPr>
                  <a:t>Vai naturāla skaitļa ciparu reizinājums var būt </a:t>
                </a:r>
                <a:r>
                  <a:rPr lang="lv-LV" sz="2400" b="1" kern="100" dirty="0">
                    <a:effectLst/>
                    <a:latin typeface="Calibri" panose="020F0502020204030204" pitchFamily="34" charset="0"/>
                    <a:ea typeface="Times New Roman" panose="02020603050405020304" pitchFamily="18" charset="0"/>
                    <a:cs typeface="Arial" panose="020B0604020202020204" pitchFamily="34" charset="0"/>
                  </a:rPr>
                  <a:t>a)</a:t>
                </a:r>
                <a:r>
                  <a:rPr lang="lv-LV" sz="2400" kern="100" dirty="0">
                    <a:effectLst/>
                    <a:latin typeface="Calibri" panose="020F0502020204030204" pitchFamily="34" charset="0"/>
                    <a:ea typeface="Times New Roman" panose="02020603050405020304" pitchFamily="18" charset="0"/>
                    <a:cs typeface="Arial" panose="020B0604020202020204" pitchFamily="34" charset="0"/>
                  </a:rPr>
                  <a:t> 2520; </a:t>
                </a:r>
                <a:r>
                  <a:rPr lang="lv-LV" sz="2400" b="1" kern="100" dirty="0">
                    <a:effectLst/>
                    <a:latin typeface="Calibri" panose="020F0502020204030204" pitchFamily="34" charset="0"/>
                    <a:ea typeface="Times New Roman" panose="02020603050405020304" pitchFamily="18" charset="0"/>
                    <a:cs typeface="Arial" panose="020B0604020202020204" pitchFamily="34" charset="0"/>
                  </a:rPr>
                  <a:t>b)</a:t>
                </a:r>
                <a:r>
                  <a:rPr lang="lv-LV" sz="2400" kern="100" dirty="0">
                    <a:effectLst/>
                    <a:latin typeface="Calibri" panose="020F0502020204030204" pitchFamily="34" charset="0"/>
                    <a:ea typeface="Times New Roman" panose="02020603050405020304" pitchFamily="18" charset="0"/>
                    <a:cs typeface="Arial" panose="020B0604020202020204" pitchFamily="34" charset="0"/>
                  </a:rPr>
                  <a:t> 5460?</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10000"/>
                  </a:lnSpc>
                </a:pPr>
                <a:endParaRPr lang="lv-LV" sz="2400" b="1" kern="100" dirty="0">
                  <a:effectLst/>
                  <a:latin typeface="Calibri" panose="020F0502020204030204" pitchFamily="34" charset="0"/>
                  <a:ea typeface="Times New Roman" panose="02020603050405020304" pitchFamily="18" charset="0"/>
                  <a:cs typeface="Arial" panose="020B0604020202020204" pitchFamily="34" charset="0"/>
                </a:endParaRPr>
              </a:p>
              <a:p>
                <a:pPr algn="just">
                  <a:lnSpc>
                    <a:spcPct val="110000"/>
                  </a:lnSpc>
                </a:pPr>
                <a:r>
                  <a:rPr lang="lv-LV" sz="2400" b="1" kern="100" dirty="0">
                    <a:effectLst/>
                    <a:latin typeface="Calibri" panose="020F0502020204030204" pitchFamily="34" charset="0"/>
                    <a:ea typeface="Times New Roman" panose="02020603050405020304" pitchFamily="18" charset="0"/>
                    <a:cs typeface="Arial" panose="020B0604020202020204" pitchFamily="34" charset="0"/>
                  </a:rPr>
                  <a:t>Atrisinājums.</a:t>
                </a:r>
                <a:r>
                  <a:rPr lang="lv-LV" sz="2400" kern="100" dirty="0">
                    <a:effectLst/>
                    <a:latin typeface="Calibri" panose="020F0502020204030204" pitchFamily="34" charset="0"/>
                    <a:ea typeface="Times New Roman" panose="02020603050405020304" pitchFamily="18" charset="0"/>
                    <a:cs typeface="Arial" panose="020B0604020202020204" pitchFamily="34" charset="0"/>
                  </a:rPr>
                  <a:t> </a:t>
                </a:r>
                <a:r>
                  <a:rPr lang="lv-LV" sz="2400" b="1" kern="100" dirty="0">
                    <a:effectLst/>
                    <a:latin typeface="Calibri" panose="020F0502020204030204" pitchFamily="34" charset="0"/>
                    <a:ea typeface="Times New Roman" panose="02020603050405020304" pitchFamily="18" charset="0"/>
                    <a:cs typeface="Arial" panose="020B0604020202020204" pitchFamily="34" charset="0"/>
                  </a:rPr>
                  <a:t>a) </a:t>
                </a:r>
                <a:r>
                  <a:rPr lang="lv-LV" sz="2400" kern="100" dirty="0">
                    <a:effectLst/>
                    <a:latin typeface="Calibri" panose="020F0502020204030204" pitchFamily="34" charset="0"/>
                    <a:ea typeface="Times New Roman" panose="02020603050405020304" pitchFamily="18" charset="0"/>
                    <a:cs typeface="Arial" panose="020B0604020202020204" pitchFamily="34" charset="0"/>
                  </a:rPr>
                  <a:t>Jā, var būt, piemēram, skaitļa 8975 ciparu reizinājums ir </a:t>
                </a:r>
                <a:br>
                  <a:rPr lang="lv-LV" sz="2400" kern="100" dirty="0">
                    <a:effectLst/>
                    <a:latin typeface="Calibri" panose="020F0502020204030204" pitchFamily="34" charset="0"/>
                    <a:ea typeface="Times New Roman" panose="02020603050405020304" pitchFamily="18" charset="0"/>
                    <a:cs typeface="Arial" panose="020B0604020202020204" pitchFamily="34" charset="0"/>
                  </a:rPr>
                </a:br>
                <a14:m>
                  <m:oMath xmlns:m="http://schemas.openxmlformats.org/officeDocument/2006/math">
                    <m:r>
                      <a:rPr lang="lv-LV" sz="2400" i="1" kern="100">
                        <a:effectLst/>
                        <a:latin typeface="Cambria Math" panose="02040503050406030204" pitchFamily="18" charset="0"/>
                        <a:ea typeface="Times New Roman" panose="02020603050405020304" pitchFamily="18" charset="0"/>
                        <a:cs typeface="Calibri" panose="020F0502020204030204" pitchFamily="34" charset="0"/>
                      </a:rPr>
                      <m:t>8⋅9⋅7⋅5=72⋅35=2520</m:t>
                    </m:r>
                  </m:oMath>
                </a14:m>
                <a:r>
                  <a:rPr lang="lv-LV" sz="2400" kern="100" dirty="0">
                    <a:effectLst/>
                    <a:latin typeface="Calibri" panose="020F0502020204030204" pitchFamily="34" charset="0"/>
                    <a:ea typeface="Times New Roman" panose="02020603050405020304" pitchFamily="18" charset="0"/>
                    <a:cs typeface="Arial" panose="020B0604020202020204" pitchFamily="34" charset="0"/>
                  </a:rPr>
                  <a:t>.</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10000"/>
                  </a:lnSpc>
                </a:pPr>
                <a:r>
                  <a:rPr lang="lv-LV" sz="2400" b="1" kern="100" dirty="0">
                    <a:effectLst/>
                    <a:latin typeface="Calibri" panose="020F0502020204030204" pitchFamily="34" charset="0"/>
                    <a:ea typeface="Times New Roman" panose="02020603050405020304" pitchFamily="18" charset="0"/>
                    <a:cs typeface="Arial" panose="020B0604020202020204" pitchFamily="34" charset="0"/>
                  </a:rPr>
                  <a:t>b)</a:t>
                </a:r>
                <a:r>
                  <a:rPr lang="lv-LV" sz="2400" kern="100" dirty="0">
                    <a:effectLst/>
                    <a:latin typeface="Calibri" panose="020F0502020204030204" pitchFamily="34" charset="0"/>
                    <a:ea typeface="Times New Roman" panose="02020603050405020304" pitchFamily="18" charset="0"/>
                    <a:cs typeface="Arial" panose="020B0604020202020204" pitchFamily="34" charset="0"/>
                  </a:rPr>
                  <a:t> Nē, nevar būt. Ja skaitlis ir kāda skaitļa ciparu reizinājums, tad visi tā pirmreizinātāji ir mazāki nekā 10 (tātad tie var būt tikai 2, 3, 5 vai 7). Bet skaitlim 5460 viens no pirmreizinātājiem ir 13 (</a:t>
                </a:r>
                <a14:m>
                  <m:oMath xmlns:m="http://schemas.openxmlformats.org/officeDocument/2006/math">
                    <m:r>
                      <a:rPr lang="lv-LV" sz="2400" i="1" kern="100">
                        <a:effectLst/>
                        <a:latin typeface="Cambria Math" panose="02040503050406030204" pitchFamily="18" charset="0"/>
                        <a:ea typeface="Times New Roman" panose="02020603050405020304" pitchFamily="18" charset="0"/>
                        <a:cs typeface="Calibri" panose="020F0502020204030204" pitchFamily="34" charset="0"/>
                      </a:rPr>
                      <m:t>5460 = 2⋅2⋅3⋅5⋅7⋅13</m:t>
                    </m:r>
                  </m:oMath>
                </a14:m>
                <a:r>
                  <a:rPr lang="lv-LV" sz="2400" kern="100" dirty="0">
                    <a:effectLst/>
                    <a:latin typeface="Calibri" panose="020F0502020204030204" pitchFamily="34" charset="0"/>
                    <a:ea typeface="Times New Roman" panose="02020603050405020304" pitchFamily="18" charset="0"/>
                    <a:cs typeface="Arial" panose="020B0604020202020204" pitchFamily="34" charset="0"/>
                  </a:rPr>
                  <a:t>), tātad tas nav neviena skaitļa ciparu reizinājums.</a:t>
                </a:r>
                <a:endParaRPr lang="lv-LV" sz="24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456188CB-6BA1-7D28-3021-3911DF3EBD53}"/>
                  </a:ext>
                </a:extLst>
              </p:cNvPr>
              <p:cNvSpPr txBox="1">
                <a:spLocks noRot="1" noChangeAspect="1" noMove="1" noResize="1" noEditPoints="1" noAdjustHandles="1" noChangeArrowheads="1" noChangeShapeType="1" noTextEdit="1"/>
              </p:cNvSpPr>
              <p:nvPr/>
            </p:nvSpPr>
            <p:spPr>
              <a:xfrm>
                <a:off x="505408" y="378819"/>
                <a:ext cx="11181184" cy="3320204"/>
              </a:xfrm>
              <a:prstGeom prst="rect">
                <a:avLst/>
              </a:prstGeom>
              <a:blipFill>
                <a:blip r:embed="rId2"/>
                <a:stretch>
                  <a:fillRect l="-872" t="-917" r="-818" b="-3303"/>
                </a:stretch>
              </a:blipFill>
            </p:spPr>
            <p:txBody>
              <a:bodyPr/>
              <a:lstStyle/>
              <a:p>
                <a:r>
                  <a:rPr lang="lv-LV">
                    <a:noFill/>
                  </a:rPr>
                  <a:t> </a:t>
                </a:r>
              </a:p>
            </p:txBody>
          </p:sp>
        </mc:Fallback>
      </mc:AlternateContent>
      <p:graphicFrame>
        <p:nvGraphicFramePr>
          <p:cNvPr id="4" name="Tabula 3">
            <a:extLst>
              <a:ext uri="{FF2B5EF4-FFF2-40B4-BE49-F238E27FC236}">
                <a16:creationId xmlns:a16="http://schemas.microsoft.com/office/drawing/2014/main" id="{4AFC89B0-4722-E0B8-B655-904AFCB75794}"/>
              </a:ext>
            </a:extLst>
          </p:cNvPr>
          <p:cNvGraphicFramePr>
            <a:graphicFrameLocks noGrp="1"/>
          </p:cNvGraphicFramePr>
          <p:nvPr>
            <p:extLst>
              <p:ext uri="{D42A27DB-BD31-4B8C-83A1-F6EECF244321}">
                <p14:modId xmlns:p14="http://schemas.microsoft.com/office/powerpoint/2010/main" val="3245162173"/>
              </p:ext>
            </p:extLst>
          </p:nvPr>
        </p:nvGraphicFramePr>
        <p:xfrm>
          <a:off x="3590964" y="3712454"/>
          <a:ext cx="8268244" cy="2903728"/>
        </p:xfrm>
        <a:graphic>
          <a:graphicData uri="http://schemas.openxmlformats.org/drawingml/2006/table">
            <a:tbl>
              <a:tblPr firstRow="1" firstCol="1" bandRow="1">
                <a:tableStyleId>{5940675A-B579-460E-94D1-54222C63F5DA}</a:tableStyleId>
              </a:tblPr>
              <a:tblGrid>
                <a:gridCol w="901367">
                  <a:extLst>
                    <a:ext uri="{9D8B030D-6E8A-4147-A177-3AD203B41FA5}">
                      <a16:colId xmlns:a16="http://schemas.microsoft.com/office/drawing/2014/main" val="799267255"/>
                    </a:ext>
                  </a:extLst>
                </a:gridCol>
                <a:gridCol w="7366877">
                  <a:extLst>
                    <a:ext uri="{9D8B030D-6E8A-4147-A177-3AD203B41FA5}">
                      <a16:colId xmlns:a16="http://schemas.microsoft.com/office/drawing/2014/main" val="3709689474"/>
                    </a:ext>
                  </a:extLst>
                </a:gridCol>
              </a:tblGrid>
              <a:tr h="0">
                <a:tc>
                  <a:txBody>
                    <a:bodyPr/>
                    <a:lstStyle/>
                    <a:p>
                      <a:pPr algn="ctr">
                        <a:lnSpc>
                          <a:spcPct val="115000"/>
                        </a:lnSpc>
                        <a:spcAft>
                          <a:spcPts val="1000"/>
                        </a:spcAft>
                      </a:pPr>
                      <a:r>
                        <a:rPr lang="lv-LV" sz="2200" b="1" dirty="0">
                          <a:effectLst/>
                        </a:rPr>
                        <a:t>5</a:t>
                      </a:r>
                      <a:endParaRPr lang="lv-LV" sz="2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b="1" dirty="0">
                          <a:effectLst/>
                        </a:rPr>
                        <a:t>Kopā par a) gadījumu</a:t>
                      </a:r>
                      <a:endParaRPr lang="lv-LV" sz="2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15738832"/>
                  </a:ext>
                </a:extLst>
              </a:tr>
              <a:tr h="0">
                <a:tc>
                  <a:txBody>
                    <a:bodyPr/>
                    <a:lstStyle/>
                    <a:p>
                      <a:pPr algn="ctr">
                        <a:lnSpc>
                          <a:spcPct val="115000"/>
                        </a:lnSpc>
                        <a:spcAft>
                          <a:spcPts val="1000"/>
                        </a:spcAft>
                      </a:pPr>
                      <a:r>
                        <a:rPr lang="lv-LV" sz="2200">
                          <a:effectLst/>
                        </a:rPr>
                        <a:t>1</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a:effectLst/>
                        </a:rPr>
                        <a:t>Par atbildi “Jā”</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98519235"/>
                  </a:ext>
                </a:extLst>
              </a:tr>
              <a:tr h="0">
                <a:tc>
                  <a:txBody>
                    <a:bodyPr/>
                    <a:lstStyle/>
                    <a:p>
                      <a:pPr algn="ctr">
                        <a:lnSpc>
                          <a:spcPct val="115000"/>
                        </a:lnSpc>
                        <a:spcAft>
                          <a:spcPts val="1000"/>
                        </a:spcAft>
                      </a:pPr>
                      <a:r>
                        <a:rPr lang="lv-LV" sz="2200">
                          <a:effectLst/>
                        </a:rPr>
                        <a:t>3</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a:effectLst/>
                        </a:rPr>
                        <a:t>Uzraksta skaitli, kura ciparu reizinājums ir 2520</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80949967"/>
                  </a:ext>
                </a:extLst>
              </a:tr>
              <a:tr h="0">
                <a:tc>
                  <a:txBody>
                    <a:bodyPr/>
                    <a:lstStyle/>
                    <a:p>
                      <a:pPr algn="ctr">
                        <a:lnSpc>
                          <a:spcPct val="115000"/>
                        </a:lnSpc>
                        <a:spcAft>
                          <a:spcPts val="1000"/>
                        </a:spcAft>
                      </a:pPr>
                      <a:r>
                        <a:rPr lang="lv-LV" sz="2200">
                          <a:effectLst/>
                        </a:rPr>
                        <a:t>1</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a:effectLst/>
                        </a:rPr>
                        <a:t>Parāda darbības, ka ciparu reizinājums ir 2520</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47929033"/>
                  </a:ext>
                </a:extLst>
              </a:tr>
              <a:tr h="0">
                <a:tc>
                  <a:txBody>
                    <a:bodyPr/>
                    <a:lstStyle/>
                    <a:p>
                      <a:pPr algn="ctr">
                        <a:lnSpc>
                          <a:spcPct val="115000"/>
                        </a:lnSpc>
                        <a:spcAft>
                          <a:spcPts val="1000"/>
                        </a:spcAft>
                      </a:pPr>
                      <a:r>
                        <a:rPr lang="lv-LV" sz="2200" b="1" dirty="0">
                          <a:effectLst/>
                        </a:rPr>
                        <a:t>5</a:t>
                      </a:r>
                      <a:endParaRPr lang="lv-LV" sz="2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b="1" dirty="0">
                          <a:effectLst/>
                        </a:rPr>
                        <a:t>Kopā par b) gadījumu</a:t>
                      </a:r>
                      <a:endParaRPr lang="lv-LV" sz="2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41312437"/>
                  </a:ext>
                </a:extLst>
              </a:tr>
              <a:tr h="0">
                <a:tc>
                  <a:txBody>
                    <a:bodyPr/>
                    <a:lstStyle/>
                    <a:p>
                      <a:pPr algn="ctr">
                        <a:lnSpc>
                          <a:spcPct val="115000"/>
                        </a:lnSpc>
                        <a:spcAft>
                          <a:spcPts val="1000"/>
                        </a:spcAft>
                      </a:pPr>
                      <a:r>
                        <a:rPr lang="lv-LV" sz="2200">
                          <a:effectLst/>
                        </a:rPr>
                        <a:t>1</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a:effectLst/>
                        </a:rPr>
                        <a:t>Par atbildi “Nē”</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91991105"/>
                  </a:ext>
                </a:extLst>
              </a:tr>
              <a:tr h="0">
                <a:tc>
                  <a:txBody>
                    <a:bodyPr/>
                    <a:lstStyle/>
                    <a:p>
                      <a:pPr algn="ctr">
                        <a:lnSpc>
                          <a:spcPct val="115000"/>
                        </a:lnSpc>
                        <a:spcAft>
                          <a:spcPts val="1000"/>
                        </a:spcAft>
                      </a:pPr>
                      <a:r>
                        <a:rPr lang="lv-LV" sz="2200">
                          <a:effectLst/>
                        </a:rPr>
                        <a:t>3</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a:effectLst/>
                        </a:rPr>
                        <a:t>Parāda, ka skaitlis dalās ar 13 vai sadala skaitli pirmreizinātājos</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55583835"/>
                  </a:ext>
                </a:extLst>
              </a:tr>
              <a:tr h="0">
                <a:tc>
                  <a:txBody>
                    <a:bodyPr/>
                    <a:lstStyle/>
                    <a:p>
                      <a:pPr algn="ctr">
                        <a:lnSpc>
                          <a:spcPct val="115000"/>
                        </a:lnSpc>
                        <a:spcAft>
                          <a:spcPts val="1000"/>
                        </a:spcAft>
                      </a:pPr>
                      <a:r>
                        <a:rPr lang="lv-LV" sz="2200">
                          <a:effectLst/>
                        </a:rPr>
                        <a:t>1</a:t>
                      </a:r>
                      <a:endParaRPr lang="lv-LV" sz="2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1000"/>
                        </a:spcAft>
                      </a:pPr>
                      <a:r>
                        <a:rPr lang="lv-LV" sz="2200" dirty="0">
                          <a:effectLst/>
                        </a:rPr>
                        <a:t>Secina, ka ciparu reizinājums nevar būt 5460, jo 13 nav cipars</a:t>
                      </a:r>
                      <a:endParaRPr lang="lv-LV" sz="2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9996165"/>
                  </a:ext>
                </a:extLst>
              </a:tr>
            </a:tbl>
          </a:graphicData>
        </a:graphic>
      </p:graphicFrame>
    </p:spTree>
    <p:extLst>
      <p:ext uri="{BB962C8B-B14F-4D97-AF65-F5344CB8AC3E}">
        <p14:creationId xmlns:p14="http://schemas.microsoft.com/office/powerpoint/2010/main" val="3822680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ttēls 2">
            <a:extLst>
              <a:ext uri="{FF2B5EF4-FFF2-40B4-BE49-F238E27FC236}">
                <a16:creationId xmlns:a16="http://schemas.microsoft.com/office/drawing/2014/main" id="{D2F9289C-DB6E-054C-C18D-AFFCD160A6EC}"/>
              </a:ext>
            </a:extLst>
          </p:cNvPr>
          <p:cNvPicPr>
            <a:picLocks noChangeAspect="1"/>
          </p:cNvPicPr>
          <p:nvPr/>
        </p:nvPicPr>
        <p:blipFill>
          <a:blip r:embed="rId2"/>
          <a:stretch>
            <a:fillRect/>
          </a:stretch>
        </p:blipFill>
        <p:spPr>
          <a:xfrm>
            <a:off x="504906" y="342494"/>
            <a:ext cx="11182187" cy="3753645"/>
          </a:xfrm>
          <a:prstGeom prst="rect">
            <a:avLst/>
          </a:prstGeom>
        </p:spPr>
      </p:pic>
      <mc:AlternateContent xmlns:mc="http://schemas.openxmlformats.org/markup-compatibility/2006" xmlns:a14="http://schemas.microsoft.com/office/drawing/2010/main">
        <mc:Choice Requires="a14">
          <p:graphicFrame>
            <p:nvGraphicFramePr>
              <p:cNvPr id="4" name="Tabula 3">
                <a:extLst>
                  <a:ext uri="{FF2B5EF4-FFF2-40B4-BE49-F238E27FC236}">
                    <a16:creationId xmlns:a16="http://schemas.microsoft.com/office/drawing/2014/main" id="{87251CAB-A1E2-755B-5627-FD0389567B3F}"/>
                  </a:ext>
                </a:extLst>
              </p:cNvPr>
              <p:cNvGraphicFramePr>
                <a:graphicFrameLocks noGrp="1"/>
              </p:cNvGraphicFramePr>
              <p:nvPr>
                <p:extLst>
                  <p:ext uri="{D42A27DB-BD31-4B8C-83A1-F6EECF244321}">
                    <p14:modId xmlns:p14="http://schemas.microsoft.com/office/powerpoint/2010/main" val="2191613748"/>
                  </p:ext>
                </p:extLst>
              </p:nvPr>
            </p:nvGraphicFramePr>
            <p:xfrm>
              <a:off x="681250" y="4792934"/>
              <a:ext cx="11271264" cy="1722572"/>
            </p:xfrm>
            <a:graphic>
              <a:graphicData uri="http://schemas.openxmlformats.org/drawingml/2006/table">
                <a:tbl>
                  <a:tblPr firstRow="1" firstCol="1" bandRow="1">
                    <a:tableStyleId>{5940675A-B579-460E-94D1-54222C63F5DA}</a:tableStyleId>
                  </a:tblPr>
                  <a:tblGrid>
                    <a:gridCol w="2509819">
                      <a:extLst>
                        <a:ext uri="{9D8B030D-6E8A-4147-A177-3AD203B41FA5}">
                          <a16:colId xmlns:a16="http://schemas.microsoft.com/office/drawing/2014/main" val="507108518"/>
                        </a:ext>
                      </a:extLst>
                    </a:gridCol>
                    <a:gridCol w="8761445">
                      <a:extLst>
                        <a:ext uri="{9D8B030D-6E8A-4147-A177-3AD203B41FA5}">
                          <a16:colId xmlns:a16="http://schemas.microsoft.com/office/drawing/2014/main" val="887823848"/>
                        </a:ext>
                      </a:extLst>
                    </a:gridCol>
                  </a:tblGrid>
                  <a:tr h="861286">
                    <a:tc>
                      <a:txBody>
                        <a:bodyPr/>
                        <a:lstStyle/>
                        <a:p>
                          <a:pPr algn="ctr">
                            <a:lnSpc>
                              <a:spcPct val="115000"/>
                            </a:lnSpc>
                            <a:spcAft>
                              <a:spcPts val="1000"/>
                            </a:spcAft>
                          </a:pPr>
                          <a:r>
                            <a:rPr lang="lv-LV" sz="2400">
                              <a:effectLst/>
                            </a:rPr>
                            <a:t>10</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Pareizi iekrāso 9 taisnstūrus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05583569"/>
                      </a:ext>
                    </a:extLst>
                  </a:tr>
                  <a:tr h="861286">
                    <a:tc>
                      <a:txBody>
                        <a:bodyPr/>
                        <a:lstStyle/>
                        <a:p>
                          <a:pPr algn="ctr">
                            <a:lnSpc>
                              <a:spcPct val="115000"/>
                            </a:lnSpc>
                            <a:spcAft>
                              <a:spcPts val="1000"/>
                            </a:spcAft>
                          </a:pPr>
                          <a:r>
                            <a:rPr lang="lv-LV" sz="2400" dirty="0">
                              <a:effectLst/>
                            </a:rPr>
                            <a:t>ne vairāk kā 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Iekrāsoti 9 taisnstūri, bet var atrast kādu neiekrāsotu kvadrātu </a:t>
                          </a:r>
                          <a14:m>
                            <m:oMath xmlns:m="http://schemas.openxmlformats.org/officeDocument/2006/math">
                              <m:r>
                                <a:rPr lang="lv-LV" sz="2400">
                                  <a:effectLst/>
                                  <a:latin typeface="Cambria Math" panose="02040503050406030204" pitchFamily="18" charset="0"/>
                                </a:rPr>
                                <m:t>2×2</m:t>
                              </m:r>
                            </m:oMath>
                          </a14:m>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381646830"/>
                      </a:ext>
                    </a:extLst>
                  </a:tr>
                </a:tbl>
              </a:graphicData>
            </a:graphic>
          </p:graphicFrame>
        </mc:Choice>
        <mc:Fallback xmlns="">
          <p:graphicFrame>
            <p:nvGraphicFramePr>
              <p:cNvPr id="4" name="Tabula 3">
                <a:extLst>
                  <a:ext uri="{FF2B5EF4-FFF2-40B4-BE49-F238E27FC236}">
                    <a16:creationId xmlns:a16="http://schemas.microsoft.com/office/drawing/2014/main" id="{87251CAB-A1E2-755B-5627-FD0389567B3F}"/>
                  </a:ext>
                </a:extLst>
              </p:cNvPr>
              <p:cNvGraphicFramePr>
                <a:graphicFrameLocks noGrp="1"/>
              </p:cNvGraphicFramePr>
              <p:nvPr>
                <p:extLst>
                  <p:ext uri="{D42A27DB-BD31-4B8C-83A1-F6EECF244321}">
                    <p14:modId xmlns:p14="http://schemas.microsoft.com/office/powerpoint/2010/main" val="2191613748"/>
                  </p:ext>
                </p:extLst>
              </p:nvPr>
            </p:nvGraphicFramePr>
            <p:xfrm>
              <a:off x="681250" y="4792934"/>
              <a:ext cx="11271264" cy="1722572"/>
            </p:xfrm>
            <a:graphic>
              <a:graphicData uri="http://schemas.openxmlformats.org/drawingml/2006/table">
                <a:tbl>
                  <a:tblPr firstRow="1" firstCol="1" bandRow="1">
                    <a:tableStyleId>{5940675A-B579-460E-94D1-54222C63F5DA}</a:tableStyleId>
                  </a:tblPr>
                  <a:tblGrid>
                    <a:gridCol w="2509819">
                      <a:extLst>
                        <a:ext uri="{9D8B030D-6E8A-4147-A177-3AD203B41FA5}">
                          <a16:colId xmlns:a16="http://schemas.microsoft.com/office/drawing/2014/main" val="507108518"/>
                        </a:ext>
                      </a:extLst>
                    </a:gridCol>
                    <a:gridCol w="8761445">
                      <a:extLst>
                        <a:ext uri="{9D8B030D-6E8A-4147-A177-3AD203B41FA5}">
                          <a16:colId xmlns:a16="http://schemas.microsoft.com/office/drawing/2014/main" val="887823848"/>
                        </a:ext>
                      </a:extLst>
                    </a:gridCol>
                  </a:tblGrid>
                  <a:tr h="861286">
                    <a:tc>
                      <a:txBody>
                        <a:bodyPr/>
                        <a:lstStyle/>
                        <a:p>
                          <a:pPr algn="ctr">
                            <a:lnSpc>
                              <a:spcPct val="115000"/>
                            </a:lnSpc>
                            <a:spcAft>
                              <a:spcPts val="1000"/>
                            </a:spcAft>
                          </a:pPr>
                          <a:r>
                            <a:rPr lang="lv-LV" sz="2400">
                              <a:effectLst/>
                            </a:rPr>
                            <a:t>10</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Pareizi iekrāso 9 taisnstūrus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05583569"/>
                      </a:ext>
                    </a:extLst>
                  </a:tr>
                  <a:tr h="861286">
                    <a:tc>
                      <a:txBody>
                        <a:bodyPr/>
                        <a:lstStyle/>
                        <a:p>
                          <a:pPr algn="ctr">
                            <a:lnSpc>
                              <a:spcPct val="115000"/>
                            </a:lnSpc>
                            <a:spcAft>
                              <a:spcPts val="1000"/>
                            </a:spcAft>
                          </a:pPr>
                          <a:r>
                            <a:rPr lang="lv-LV" sz="2400" dirty="0">
                              <a:effectLst/>
                            </a:rPr>
                            <a:t>ne vairāk kā 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endParaRPr lang="lv-LV"/>
                        </a:p>
                      </a:txBody>
                      <a:tcPr marL="68580" marR="68580" marT="0" marB="0" anchor="ctr">
                        <a:blipFill>
                          <a:blip r:embed="rId3"/>
                          <a:stretch>
                            <a:fillRect l="-28720" t="-101418" r="-139" b="-1418"/>
                          </a:stretch>
                        </a:blipFill>
                      </a:tcPr>
                    </a:tc>
                    <a:extLst>
                      <a:ext uri="{0D108BD9-81ED-4DB2-BD59-A6C34878D82A}">
                        <a16:rowId xmlns:a16="http://schemas.microsoft.com/office/drawing/2014/main" val="381646830"/>
                      </a:ext>
                    </a:extLst>
                  </a:tr>
                </a:tbl>
              </a:graphicData>
            </a:graphic>
          </p:graphicFrame>
        </mc:Fallback>
      </mc:AlternateContent>
    </p:spTree>
    <p:extLst>
      <p:ext uri="{BB962C8B-B14F-4D97-AF65-F5344CB8AC3E}">
        <p14:creationId xmlns:p14="http://schemas.microsoft.com/office/powerpoint/2010/main" val="3278308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A528BE-EEAE-1F54-8194-4DA6F7296EC7}"/>
              </a:ext>
            </a:extLst>
          </p:cNvPr>
          <p:cNvSpPr txBox="1"/>
          <p:nvPr/>
        </p:nvSpPr>
        <p:spPr>
          <a:xfrm>
            <a:off x="388774" y="276487"/>
            <a:ext cx="11442441" cy="5333063"/>
          </a:xfrm>
          <a:prstGeom prst="rect">
            <a:avLst/>
          </a:prstGeom>
          <a:noFill/>
        </p:spPr>
        <p:txBody>
          <a:bodyPr wrap="square">
            <a:spAutoFit/>
          </a:bodyPr>
          <a:lstStyle/>
          <a:p>
            <a:pPr marL="217170" indent="-217170" algn="just">
              <a:lnSpc>
                <a:spcPct val="13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5.4.</a:t>
            </a:r>
            <a:r>
              <a:rPr lang="lv-LV" sz="2400" b="1"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Alise un Kate spēlē spēli. Pirmajā gājienā Kate nosauc skaitli nulle, pēc tam viņas pamīšus izdara gājienus. Katra meitene savā gājienā izvēlas vienu naturālu skaitli no 1 līdz 10, pieskaita to pēdējam nosauktajam skaitlim un nosauc rezultātu. (Piemēram, ja Alise savā gājienā ir nosaukusi skaitli 18, tad Kate var nosaukt jebkuru naturālu skaitli no 19 līdz 28). Uzvar tā meitene, kas nosauc skaitli 56. Pamato, ka Alise vienmēr var uzvarēt, neatkarīgi no Kates nosauktajiem skaitļiem!</a:t>
            </a:r>
            <a:endParaRPr lang="lv-LV" sz="2400" kern="100" dirty="0">
              <a:effectLst/>
              <a:latin typeface="Liberation Serif"/>
              <a:ea typeface="NSimSun" panose="02010609030101010101" pitchFamily="49" charset="-122"/>
              <a:cs typeface="Arial" panose="020B0604020202020204" pitchFamily="34" charset="0"/>
            </a:endParaRPr>
          </a:p>
          <a:p>
            <a:pPr marL="217170" indent="-217170" algn="just">
              <a:lnSpc>
                <a:spcPct val="13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	Atrisinājums.</a:t>
            </a:r>
            <a:r>
              <a:rPr lang="lv-LV" sz="2400" kern="100" dirty="0">
                <a:effectLst/>
                <a:latin typeface="Calibri" panose="020F0502020204030204" pitchFamily="34" charset="0"/>
                <a:ea typeface="NSimSun" panose="02010609030101010101" pitchFamily="49" charset="-122"/>
                <a:cs typeface="Arial" panose="020B0604020202020204" pitchFamily="34" charset="0"/>
              </a:rPr>
              <a:t> Savā pirmajā gājienā Alisei jānosauc skaitlis 1. Pēc tam pēc katra Kates gājiena Alise izvēlas pieskaitīt tādu skaitli, kas kopā ar Kates iepriekšējā gājienā izvēlēto skaitli summā dod 11 (šādu gājienu Alise vienmēr var veikt, jo var izvēlēties skaitļus no 1 līdz 10). Līdz ar to pēc katra Alises gājiena skaitlis palielināsies par 11. Alises nosauktie skaitļi būs 1; 12; 23; 34; 45; 56.</a:t>
            </a:r>
            <a:endParaRPr lang="lv-LV" sz="2400" kern="100" dirty="0">
              <a:effectLst/>
              <a:latin typeface="Liberation Serif"/>
              <a:ea typeface="NSimSun" panose="02010609030101010101" pitchFamily="49" charset="-122"/>
              <a:cs typeface="Arial" panose="020B0604020202020204" pitchFamily="34" charset="0"/>
            </a:endParaRPr>
          </a:p>
        </p:txBody>
      </p:sp>
    </p:spTree>
    <p:extLst>
      <p:ext uri="{BB962C8B-B14F-4D97-AF65-F5344CB8AC3E}">
        <p14:creationId xmlns:p14="http://schemas.microsoft.com/office/powerpoint/2010/main" val="803714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909DCF55-9930-6B8E-0672-CDA10A0AB56A}"/>
              </a:ext>
            </a:extLst>
          </p:cNvPr>
          <p:cNvGraphicFramePr>
            <a:graphicFrameLocks noGrp="1"/>
          </p:cNvGraphicFramePr>
          <p:nvPr>
            <p:extLst>
              <p:ext uri="{D42A27DB-BD31-4B8C-83A1-F6EECF244321}">
                <p14:modId xmlns:p14="http://schemas.microsoft.com/office/powerpoint/2010/main" val="2307599245"/>
              </p:ext>
            </p:extLst>
          </p:nvPr>
        </p:nvGraphicFramePr>
        <p:xfrm>
          <a:off x="905186" y="768178"/>
          <a:ext cx="10356863" cy="3206664"/>
        </p:xfrm>
        <a:graphic>
          <a:graphicData uri="http://schemas.openxmlformats.org/drawingml/2006/table">
            <a:tbl>
              <a:tblPr firstRow="1" firstCol="1" bandRow="1">
                <a:tableStyleId>{5940675A-B579-460E-94D1-54222C63F5DA}</a:tableStyleId>
              </a:tblPr>
              <a:tblGrid>
                <a:gridCol w="1129060">
                  <a:extLst>
                    <a:ext uri="{9D8B030D-6E8A-4147-A177-3AD203B41FA5}">
                      <a16:colId xmlns:a16="http://schemas.microsoft.com/office/drawing/2014/main" val="2412437140"/>
                    </a:ext>
                  </a:extLst>
                </a:gridCol>
                <a:gridCol w="9227803">
                  <a:extLst>
                    <a:ext uri="{9D8B030D-6E8A-4147-A177-3AD203B41FA5}">
                      <a16:colId xmlns:a16="http://schemas.microsoft.com/office/drawing/2014/main" val="3725911308"/>
                    </a:ext>
                  </a:extLst>
                </a:gridCol>
              </a:tblGrid>
              <a:tr h="625718">
                <a:tc>
                  <a:txBody>
                    <a:bodyPr/>
                    <a:lstStyle/>
                    <a:p>
                      <a:pPr algn="ctr">
                        <a:lnSpc>
                          <a:spcPct val="115000"/>
                        </a:lnSpc>
                        <a:spcAft>
                          <a:spcPts val="1000"/>
                        </a:spcAft>
                      </a:pPr>
                      <a:r>
                        <a:rPr lang="lv-LV" sz="2400">
                          <a:effectLst/>
                        </a:rPr>
                        <a:t>3</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Uzraksta, ka savā pirmajā gājienā Alisei uz tāfeles jāuzraksta 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38752609"/>
                  </a:ext>
                </a:extLst>
              </a:tr>
              <a:tr h="1955228">
                <a:tc>
                  <a:txBody>
                    <a:bodyPr/>
                    <a:lstStyle/>
                    <a:p>
                      <a:pPr algn="ctr">
                        <a:lnSpc>
                          <a:spcPct val="115000"/>
                        </a:lnSpc>
                        <a:spcAft>
                          <a:spcPts val="1000"/>
                        </a:spcAft>
                      </a:pPr>
                      <a:r>
                        <a:rPr lang="lv-LV" sz="2400">
                          <a:effectLst/>
                        </a:rPr>
                        <a:t>7</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Alises gājienus (pēc katra gājiena panākt, ka viņas uzrakstītais skaitlis ir par 11 lielāks nekā viņas iepriekšējais skaitlis), kas garantē uzvaru</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29148084"/>
                  </a:ext>
                </a:extLst>
              </a:tr>
              <a:tr h="625718">
                <a:tc>
                  <a:txBody>
                    <a:bodyPr/>
                    <a:lstStyle/>
                    <a:p>
                      <a:pPr algn="ctr">
                        <a:lnSpc>
                          <a:spcPct val="115000"/>
                        </a:lnSpc>
                        <a:spcAft>
                          <a:spcPts val="1000"/>
                        </a:spcAft>
                      </a:pPr>
                      <a:r>
                        <a:rPr lang="lv-LV" sz="2400" dirty="0">
                          <a:effectLst/>
                        </a:rPr>
                        <a:t>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Par dažiem konkrētiem piemēriem</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2898327982"/>
                  </a:ext>
                </a:extLst>
              </a:tr>
            </a:tbl>
          </a:graphicData>
        </a:graphic>
      </p:graphicFrame>
    </p:spTree>
    <p:extLst>
      <p:ext uri="{BB962C8B-B14F-4D97-AF65-F5344CB8AC3E}">
        <p14:creationId xmlns:p14="http://schemas.microsoft.com/office/powerpoint/2010/main" val="3953990713"/>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2A8B9403833A1F48959392C1F5ECCA32" ma:contentTypeVersion="15" ma:contentTypeDescription="Izveidot jaunu dokumentu." ma:contentTypeScope="" ma:versionID="161cff5daea9b7aff0a62f0928f5c79f">
  <xsd:schema xmlns:xsd="http://www.w3.org/2001/XMLSchema" xmlns:xs="http://www.w3.org/2001/XMLSchema" xmlns:p="http://schemas.microsoft.com/office/2006/metadata/properties" xmlns:ns2="ce8bef9f-a63c-4aa5-8461-abde6ef1b13f" xmlns:ns3="ce3e92db-f657-4333-a51e-06ff60cc8bad" targetNamespace="http://schemas.microsoft.com/office/2006/metadata/properties" ma:root="true" ma:fieldsID="f5638c8c4870486f182d8d5c8fdc95f1" ns2:_="" ns3:_="">
    <xsd:import namespace="ce8bef9f-a63c-4aa5-8461-abde6ef1b13f"/>
    <xsd:import namespace="ce3e92db-f657-4333-a51e-06ff60cc8ba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3:MediaLengthInSeconds" minOccurs="0"/>
                <xsd:element ref="ns3:MediaServiceLocation" minOccurs="0"/>
                <xsd:element ref="ns3:MediaServiceObjectDetectorVersions" minOccurs="0"/>
                <xsd:element ref="ns2:SharedWithUsers" minOccurs="0"/>
                <xsd:element ref="ns2:SharedWithDetail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8bef9f-a63c-4aa5-8461-abde6ef1b13f" elementFormDefault="qualified">
    <xsd:import namespace="http://schemas.microsoft.com/office/2006/documentManagement/types"/>
    <xsd:import namespace="http://schemas.microsoft.com/office/infopath/2007/PartnerControls"/>
    <xsd:element name="_dlc_DocId" ma:index="8" nillable="true" ma:displayName="Dokumenta ID vērtība" ma:description="Šim vienumam piešķirtā dokumenta ID vērtība." ma:indexed="true" ma:internalName="_dlc_DocId" ma:readOnly="true">
      <xsd:simpleType>
        <xsd:restriction base="dms:Text"/>
      </xsd:simpleType>
    </xsd:element>
    <xsd:element name="_dlc_DocIdUrl" ma:index="9" nillable="true" ma:displayName="Dokumenta ID" ma:description="Pastāvīga saite uz šo dokumentu."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hidden="true" ma:list="{ef032cf2-02b7-4588-bfa3-6fcdddaebe00}" ma:internalName="TaxCatchAll" ma:showField="CatchAllData" ma:web="ce8bef9f-a63c-4aa5-8461-abde6ef1b13f">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Koplietots ar: detalizēti"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e3e92db-f657-4333-a51e-06ff60cc8ba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lcf76f155ced4ddcb4097134ff3c332f" ma:index="14" nillable="true" ma:taxonomy="true" ma:internalName="lcf76f155ced4ddcb4097134ff3c332f" ma:taxonomyFieldName="MediaServiceImageTags" ma:displayName="Attēlu atzīmes" ma:readOnly="false" ma:fieldId="{5cf76f15-5ced-4ddc-b409-7134ff3c332f}" ma:taxonomyMulti="true" ma:sspId="0bc0b185-4452-496b-8675-b05c28223741"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ce8bef9f-a63c-4aa5-8461-abde6ef1b13f">N7QR5PVYYKY3-1761010946-209102</_dlc_DocId>
    <_dlc_DocIdUrl xmlns="ce8bef9f-a63c-4aa5-8461-abde6ef1b13f">
      <Url>https://universityoflatvia387.sharepoint.com/sites/Neklatienesmatematikasskola/_layouts/15/DocIdRedir.aspx?ID=N7QR5PVYYKY3-1761010946-209102</Url>
      <Description>N7QR5PVYYKY3-1761010946-209102</Description>
    </_dlc_DocIdUrl>
    <SharedWithUsers xmlns="ce8bef9f-a63c-4aa5-8461-abde6ef1b13f">
      <UserInfo>
        <DisplayName/>
        <AccountId xsi:nil="true"/>
        <AccountType/>
      </UserInfo>
    </SharedWithUsers>
    <lcf76f155ced4ddcb4097134ff3c332f xmlns="ce3e92db-f657-4333-a51e-06ff60cc8bad">
      <Terms xmlns="http://schemas.microsoft.com/office/infopath/2007/PartnerControls"/>
    </lcf76f155ced4ddcb4097134ff3c332f>
    <TaxCatchAll xmlns="ce8bef9f-a63c-4aa5-8461-abde6ef1b13f"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EEB02CF-A03B-411D-B62D-1E6491A165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8bef9f-a63c-4aa5-8461-abde6ef1b13f"/>
    <ds:schemaRef ds:uri="ce3e92db-f657-4333-a51e-06ff60cc8b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FC90A9-6A1A-46EE-9782-5BDAF6EDA5FA}">
  <ds:schemaRefs>
    <ds:schemaRef ds:uri="http://schemas.microsoft.com/sharepoint/events"/>
  </ds:schemaRefs>
</ds:datastoreItem>
</file>

<file path=customXml/itemProps3.xml><?xml version="1.0" encoding="utf-8"?>
<ds:datastoreItem xmlns:ds="http://schemas.openxmlformats.org/officeDocument/2006/customXml" ds:itemID="{C7015954-2DF2-4B45-9722-122E294665C2}">
  <ds:schemaRefs>
    <ds:schemaRef ds:uri="http://schemas.microsoft.com/office/2006/metadata/properties"/>
    <ds:schemaRef ds:uri="http://schemas.microsoft.com/office/infopath/2007/PartnerControls"/>
    <ds:schemaRef ds:uri="ce8bef9f-a63c-4aa5-8461-abde6ef1b13f"/>
    <ds:schemaRef ds:uri="ce3e92db-f657-4333-a51e-06ff60cc8bad"/>
  </ds:schemaRefs>
</ds:datastoreItem>
</file>

<file path=customXml/itemProps4.xml><?xml version="1.0" encoding="utf-8"?>
<ds:datastoreItem xmlns:ds="http://schemas.openxmlformats.org/officeDocument/2006/customXml" ds:itemID="{0DAE1C2A-DDCA-4693-A4D9-54B99980BF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135</TotalTime>
  <Words>1452</Words>
  <Application>Microsoft Office PowerPoint</Application>
  <PresentationFormat>Widescreen</PresentationFormat>
  <Paragraphs>131</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Calibri Light</vt:lpstr>
      <vt:lpstr>Cambria Math</vt:lpstr>
      <vt:lpstr>Courier New</vt:lpstr>
      <vt:lpstr>Liberation Serif</vt:lpstr>
      <vt:lpstr>Symbol</vt:lpstr>
      <vt:lpstr>Wingdings</vt:lpstr>
      <vt:lpstr>Office dizains</vt:lpstr>
      <vt:lpstr>VĒRTĒŠANAS PIEEJA UN IZPRATNES  LĪMEŅI MATEMĀTIKAS OLIMPIĀDĒS</vt:lpstr>
      <vt:lpstr>Kursu plāns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Vērtēšana</vt:lpstr>
      <vt:lpstr>Vērtēšana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VĒRTĒŠANAS PIEEJA UN IZPRATNES  LĪMEŅI MATEMĀTIKAS OLIMPIĀDĒS</dc:title>
  <dc:creator>Maruta Avotiņa</dc:creator>
  <cp:lastModifiedBy>Jānis Zeimanis</cp:lastModifiedBy>
  <cp:revision>2</cp:revision>
  <dcterms:created xsi:type="dcterms:W3CDTF">2023-03-09T18:55:25Z</dcterms:created>
  <dcterms:modified xsi:type="dcterms:W3CDTF">2026-01-17T13:25:09Z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0x0101002A8B9403833A1F48959392C1F5ECCA32</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dlc_DocIdItemGuid">
    <vt:lpwstr>b57b5397-f493-488e-bd72-e1863b3cc159</vt:lpwstr>
  </property>
  <property fmtid="{D5CDD505-2E9C-101B-9397-08002B2CF9AE}" pid="8" name="_ExtendedDescription">
    <vt:lpwstr/>
  </property>
  <property fmtid="{D5CDD505-2E9C-101B-9397-08002B2CF9AE}" pid="9" name="TriggerFlowInfo">
    <vt:lpwstr/>
  </property>
</Properties>
</file>